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обратная пропорциональность в алгебре 7 класса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величины могут меняться по разным правилам: вместе или навстречу друг другу.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пропорции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зависимости помогают считать цену, путь, расход материалов и время работы. Они показывают, как из чисел и таблиц получать понятные выводы о реальных ситуациях.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основное определение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в одном направлении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величина растёт, другая тоже растёт; если одна уменьшается, другая уменьшается. Поэтому их изменения идут согласованно и предсказуемо.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пропорциональность записывают формулой y = kx. Здесь k показывает, во сколько раз изменяется y при изменении x на одну единицу.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зависимости отношение y/x остаётся одинаковым для любых подходящих значений. Именно это свойство помогает распознавать прямую пропорциональность в таблицах.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часто описывает покупку одинаковых предметов, движение с постоянной скоростью и расход материалов, где большее количество связано с большим результатом.
</a:t>
            </a:r>
            <a:endParaRPr lang="en-US" sz="9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удобно увидеть, как распознать прямую пропорциональность и чем она отличается от других зависимостей.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прямой пропорциональности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Постоянным остаётся отношение y/x, поэтому зависимость можно быстро проверить по нескольким значениям и по виду графика.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прямой пропорциональности: стоимость одинаковых тетрадей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показывают одинаковый шаг роста: при каждом увеличении x на 1 значение y увеличивается на 2.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величины при прямой пропорции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прямую пропорциональность: зависимость возрастает по прямой, а коэффициент k равен 2.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Составленный учебный ряд значений для зависимости y = 2x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покупка тетрадей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 штуку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тетрадь стоит 25 рублей, поэтому именно это значение становится постоянной ценой одной единицы товара.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две тетради нужно заплатить 50 рублей, а за четыре — 100 рублей: стоимость растёт вместе с количеством.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тетрадей — больше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купить шесть тетрадей, заплатить придётся 150 рублей. Все значения подчиняются одной и той же формуле.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примеру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ситуация показывает прямую пропорциональность: общая стоимость равна цене одной тетради, умноженной на их число.
</a:t>
            </a:r>
            <a:endParaRPr lang="en-US" sz="9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показывает цену одной единицы товара и помогает находить стоимость любой покупки, если известна масса.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3 кг яблок стоят 240 рублей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рублей
</a:t>
            </a:r>
            <a:endParaRPr lang="en-US" sz="6673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1 килограмм яблок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прямую пропорциональность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о цене, скорости, пути, массе и одинаковых предметах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пропорциональность: основное определение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в разных направлениях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величина увеличивается, другая уменьшается. Если первая становится в два раза больше, вторая становится в два раза меньше.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Обратную пропорциональность записывают формулой y = k/x. В ней k — постоянное число, которое не меняется при переходе от одного значения к другому.
</a:t>
            </a:r>
            <a:endParaRPr lang="en-US" sz="1224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часто описывает задачи о рабочих и времени, скорости и времени, а также о количестве кранов и наполнении ёмкости.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такой зависимости — постоянство произведения x·y. Если значения меняются, их произведение остаётся одинаковым для всех подходящих пар.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 каким признакам распознают обратную пропорциональность в задачах и графиках.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обратной пропорциональности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Постоянным остаётся произведение x·y, поэтому увеличение одной величины ведёт к уменьшению другой; по этому признаку зависимость легко отличить от прямой.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обратной пропорциональности: рабочие и время выполнения работы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удвоении значения x соответствующее y уменьшается в два раза. Это удобно проверять по произведению: оно остаётся одинаковым для всех точек.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величины при обратной пропорции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убывающей кривой, а постоянное произведение x·y подтверждает обратную пропорциональность.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«Обратная пропорциональность».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рабочие и время выполнения работы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рабочих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рабочих увеличивается до 8, работа выполняется быстрее: каждый вносит свой вклад, поэтому срок сокращается до 3 часов. Это признак обратной зависимости.
</a:t>
            </a:r>
            <a:endParaRPr lang="en-US" sz="953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рабочих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бригаде остаётся 2 человека, время возрастает до 12 часов. Такое изменение показывает, что при уменьшении одной величины другая увеличивается.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4 рабочих справляются с работой за 6 часов, можно сравнить это с другими количествами исполнителей. При одинаковой производительности меняется только время выполнения.
</a:t>
            </a:r>
            <a:endParaRPr lang="en-US" sz="8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через обратную зависимость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задач на число рабочих, скорость, краны и время при постоянном объёме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прямую и обратную пропорциональность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величины растут или уменьшаются вместе, а отношение y/x не меняется, перед нами прямая пропорциональность. Это видно в таблице по нескольким парам значений.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величина увеличивается, а другая уменьшается, и произведение x·y остаётся постоянным, зависимость обратная. Формула и смысл задачи должны совпадать.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данным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не одну, а несколько строк таблицы. Так легче заметить закономерность и не спутать настоящую обратную пропорциональность с просто убывающим графиком.
</a:t>
            </a:r>
            <a:endParaRPr lang="en-US" sz="8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признаки и помогает быстро сравнить формулы, графики и примеры из 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пропорциональности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постоянной величине: отношение при прямой зависимости и произведение при обратной. Это помогает быстро выбирать нужную формулу.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«Прямая и обратная пропорциональность».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x дают разные результаты в зависимости от типа связи. Поэтому важно сначала определить смысл задачи, а уже потом выбирать формулу.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на одном наборе данных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прямой пропорции растёт равномерно, а обратная зависимость убывает. Одна и та же ось x может описывать разные закономерности.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 для сравнения двух видов пропорциональности.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пропорциональностью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отношения y/x ищут произведение x·y или наоборот. Из-за этого ответ получается численно верным только случайно и не подходит к условию.
</a:t>
            </a:r>
            <a:endParaRPr lang="en-US" sz="799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неверную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замечают, какая зависимость описана в задаче. Если перепутать y = kx и y = k/x, решение пойдёт по неправильному пути с самого начала.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читают смысл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аккуратных вычислениях важно понять, что именно меняется: цена, время, путь, количество людей или объём работы. Смысл помогает выбрать нужный вид пропорциональности.
</a:t>
            </a:r>
            <a:endParaRPr lang="en-US" sz="70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только по графику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Убывающий график ещё не означает обратную пропорциональность. Нужно проверить, сохраняется ли постоянное произведение и соответствует ли зависимость нескольким значениям в таблице.
</a:t>
            </a:r>
            <a:endParaRPr lang="en-US" sz="7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повседневной жизни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за один предмет известна, общая стоимость зависит от количества покупок прямо пропорционально. Такой расчёт помогает быстро оценить расходы без лишних вычислений.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 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ширине и цене материала расход ткани или количество необходимых единиц растёт вместе с объёмом работы. Здесь удобно использовать прямую пропорциональность.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задачей занимается больше людей, времени на её выполнение требуется меньше. Поэтому число работников и время связаны обратной пропорциональностью.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расстоянии большая скорость означает меньшее время в пути. Такой пример часто встречается в заданиях о транспорте и движении.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распознавать зависимости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вида пропорциональности помогает быстрее разбираться в таблицах значений и замечать закономерность между величинами, а не просто считать отдельные числа.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связь распознана верно, легче подобрать подходящую формулу и не перепутать прямую и обратную зависимость при решении задачи.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 новым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развивают математическую грамотность и помогают в алгебре, физике и геометрии, где часто нужно работать с зависимостями между величинами.
</a:t>
            </a:r>
            <a:endParaRPr lang="en-US" sz="1247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оценить, соответствует ли ответ смыслу ситуации. Это защищает от случайной ошибки и делает решение более надёжным.
</a:t>
            </a:r>
            <a:endParaRPr lang="en-US" sz="12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Пропорциональность: главное запомнить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обратная пропорциональность помогают увидеть связь между величинами, выбрать нужную формулу и проверить ответ. Эти навыки нужны в учебе и в повседневных расчётах.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2026-05-29T20:23:47Z</dcterms:created>
  <dcterms:modified xsi:type="dcterms:W3CDTF">2026-05-29T20:23:47Z</dcterms:modified>
</cp:coreProperties>
</file>