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«Сказочка» А. Лядова: маленькая песня с большим сказочным настроением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слова, мягкая мелодия и тихое волшебство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Лядов и его музыкальные миниатюры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Лядов — русский композитор, который умел говорить музыкой очень точно. Он любил короткие пьесы, где один образ раскрывается ясно, красиво и без лишних слов.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название «Сказочка»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«сказочка» звучит ласково и уменьшительно, будто перед нами маленькая добрая сказка. Уже одно название настраивает на уют и тихое ожидание чуда.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названии важен не длинный рассказ, а один ясный образ. Музыка как будто открывает дверцу в крошечный сказочный мир.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слушатель сразу ждёт не громких событий, а спокойного настроения. Здесь всё происходит мягко, словно сказка говорит шёпотом.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 в песне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произведения — народный текст, а значит, в нём слышны простые и живые слова. Они напоминают разговор, который легко представить в деревенской избе или у вечернего огонька.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делает песню тёплой и близкой. Он помогает музыке звучать естественно, словно её давно поют в народе и знают наизусть.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0" y="1787223"/>
            <a:ext cx="3465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925" y="3489000"/>
            <a:ext cx="2887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музыка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напоминает спокойный вечер, когда всё вокруг затихает. В ней слышится мягкое дыхание ночи и неторопливое ожидание.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Кажется, что вот-вот появится что-то волшебное. Но это чудо не шумное, а очень осторожное, почти невидимое.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чуда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идут спокойно и без резких скачков. Они словно несут сказку вперёд маленькими шагами, не спеша и без суеты.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звучит так тихо, будто сказка рассказывается шёпотом. От этого музыка кажется особенно доверительной и нежной.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народный характер мелодии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напевная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«Сказочке» проста и очень напевна. Она легко ложится на слух и запоминается почти сразу. В ней чувствуется спокойная песенность, знакомая с детства.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Интонации, которые легко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напоминают колыбельные, потешки и протяжные песни. Поэтому музыка звучит родно и по-доброму, словно старый знакомый тихо заходит в гости.
</a:t>
            </a:r>
            <a:endParaRPr lang="en-US" sz="17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 — ласка. Музыка не торопится и не кричит, а бережно ведёт слушателя по тихой сказочной дорожке.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лёгкая задумчивость. Хочется слушать внимательно, потому что в этой музыке есть маленькая тайна, спрятанная между звуками.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всё же настроение остаётся светлым. Даже самые тихие места звучат доброжелательно, как добрая улыбка перед сном.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маленькая музыкальная сказка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тихого начала возникает цельный сказочный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пьесу выразительной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мелодия: она мягкая, плавная и очень бережная. Благодаря ей музыка звучит как тихий сказочный рассказ.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добавляет особую краску звучанию. Вместе все средства создают единый образ — маленькую, но очень выразительную сказку.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сохранить спокойствие и ровное движение. Он не спешит, а будто аккуратно несёт каждую музыкальную фразу.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культурой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русскую традицию, в которой композиторы обращались к народным песням и сказкам. Здесь слышны простота, песенность и знакомые русские интонации.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сказка, рассказанная словами, а музыкальный образ. Он напоминает народное предание: тихое, доброе и очень близкое сердцу.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такое короткое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Лядов умел говорить музыкой очень точно: ему хватало нескольких минут, чтобы показать один ясный образ, без длинных объяснений и лишних повторов.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«Сказочки» короткая форма особенно удачна. Она помогает сохранить хрупкое настроение, как будто сказка приходит тихо-тихо, на цыпочках, и быстро исчезает.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небольшой пьесе каждый звук на своём месте. Поэтому музыка звучит собранно, аккуратно и не теряет своего мягкого волшебства ни на миг.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Короткость делает впечатление ещё сильнее: слушатель успевает уловить настроение, представить образ и почувствовать, что перед ним маленькая, но очень цельная история.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пьеса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словно приглашает сесть у окна и смотреть, как за стеклом темнеет вечер. В комнате спокойно и тепло, а в душе появляется ожидание чего-то доброго и удивительного. Это не громкая сказка, а очень нежный шёпот.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окна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возникает уютный домик, где горит мягкий свет и никто не спешит. Кажется, будто кто-то сейчас тихо расскажет короткую историю перед сном. От такой картины становится спокойно и даже немного улыбчиво.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маленьком доме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похожа на маленькую гостью: она приходит ненадолго, но оставляет тёплый след. В ней есть любопытство, лёгкое чудо и добрая улыбка. После неё хочется ещё немного побыть в этом тихом сказочном мире.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только заглянула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слышится спокойное движение. Звуки не торопятся, а мягко перетекают друг в друга, как тихая речь.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повторяющиеся интонации. Они делают мелодию узнаваемой и похожей на народную песню, которую легко напеть.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фразы звучат особенно бережно. Музыка не обрывается резко, а будто уходит на цыпочках, оставляя светлое впечатление.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услышать в мелодии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«Сказочку»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прослушивания от первого тихого впечатления до целостного сказочного образа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напомнить звёздный вечер, когда небо кажется особенно высоким, а вокруг тихо и спокойно. Такое звучание словно приглашает мечтать, не говоря ни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момент слышится снежная тропинка: шаги мягкие, воздух прозрачный, а всё вокруг будто укрыто белым покрывалом. Образ возникает очень легко и без усилия.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и тёплую избу, где светло от лампы и уютно от тишины. Там хочется слушать сказку внимательно, чтобы не пропустить ни одной ласковой детали.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ещё слышится шёпот сказителя — негромкий, добрый и чуть загадочный. Он не рассказывает громко, а будто доверяет маленькую тайну только тому, кто умеет слушать.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рождает музыка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Лядова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Лядов любит музыкальную миниатюру: короткую, точную и очень выразительную. В его пьесах нет лишних слов и лишних звуков, зато каждый штрих продуман и звучит аккуратно.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легко узнать по сдержанности, красоте и особой чистоте звучания. Даже небольшое произведение у Лядова кажется законченным миром, где всё на своём месте и ничто не мешает главному образу.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050" y="1659275"/>
            <a:ext cx="3942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произведение на уроке музыки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народную песенность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народные слова и напевные интонации соединяются в одну цельную музыкальную мысль. Это помогает услышать живую связь с русской традицией.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образ в музыке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«Сказочка» учит замечать, что музыка может рисовать настроение без слов. Даже короткая мелодия способна передать тихую сказку, доброту и ожидание чуда.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Знакомиться с миниатюрой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объясняет, что маленькая форма тоже может быть важной и красивой. В ней особенно заметно, как композитор работает точно, бережно и очень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близкий напев
</a:t>
            </a:r>
            <a:pPr algn="ctr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пьесы лежит народный текст, поэтому речь звучит просто и естественно. Такие слова легко запомнить, а музыка становится тёплой и очень близкой слушателю.
</a:t>
            </a:r>
            <a:endParaRPr lang="en-US" sz="1612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образ в музыке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пересказывает сказку подробно. Он создаёт её настроение: тихое, доброе и чуть таинственное. Из этого и рождается маленький музыкальный образ.
</a:t>
            </a:r>
            <a:endParaRPr lang="en-US" sz="1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«Сказочка» легко запоминается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простая и напевная, поэтому её легко услышать и запомнить. Она звучит так, будто её уже когда-то тихо напевали дома или в сказке перед сном.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нет лишней суеты. Каждый звук работает на один образ, и потому музыка остаётся ясной, как аккуратно нарисованная картинка.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настроение тоже помогает памяти. Когда мелодия вызывает улыбку и спокойствие, она надолго остаётся в сердце — почти как любимая короткая история.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песня — большой сказочный образ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«Сказочка» А. Лядова доказывает: короткая пьеса может быть очень выразительной. Народные слова, мягкая мелодия и тихое волшебство создают цельный образ, который хочется слушать снова.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2026-05-24T20:04:52Z</dcterms:created>
  <dcterms:modified xsi:type="dcterms:W3CDTF">2026-05-24T20:04:52Z</dcterms:modified>
</cp:coreProperties>
</file>