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«I wish I knew Chinese»: что означает это желание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Желание, сожаление и мечта учить языки в одном выражении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wish: как говорить о желаниях по-английски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wish помогает говорить о том, чего нет сейчас, что было бы иначе или что уже нельзя изменить. Фраза «I wish I knew Chinese» передаёт мечту и лёгкое сожаление: хотелось бы знать китайский язык и понимать мир шире.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выражает фраза «I wish I knew Chinese»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показывает, что говорящий не знает китайский язык в настоящий момент, но очень хотел бы это изменить. Она описывает нереальную ситуацию, связанную с настоящим временем.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knew стоит в Past Simple, хотя речь идёт не о прошлом. Такая форма нужна, чтобы подчеркнуть, что желание относится к настоящему и пока не совпадает с реальностью.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школьника эта фраза может означать желание понимать фильмы, песни, приложения или переписку с людьми из других стран без перевода и дополнительных подсказок.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знать язык как часть школьной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кружки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китайскому часто появляется на уроках, в языковых кружках или во время разговоров о других странах. Для школьника это ещё один способ расширить кругозор и попробовать себя в новом предмете.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языка помогает читать короткие сообщения, узнавать названия и понимать простые слова в интернете. Это особенно важно, когда школьник общается онлайн с людьми из разных стран.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видео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нередко начинают интересоваться языком после песен, мультфильмов, игр или коротких роликов. Тогда желание учить китайский становится более личным и понятным.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такой темы хорошо подходит образ ученика с учебником, смартфоном, глобусом и иероглифами. Эти детали показывают связь между языком, информацией и реальной жизнью.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школьники могут захотеть знать китайский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семиклассников особенно заметны причины, связанные с развлечениями и пониманием слов без перевода. Интерес часто усиливают привычные цифровые сервисы и медиа.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 — практическая польза и личный интерес; учёба и профессия важны, но обычно приходят позже.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урока; условные оценки для наглядности.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202" y="2012504"/>
            <a:ext cx="56957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44150"/>
            <a:ext cx="603375" cy="536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70967"/>
            <a:ext cx="603375" cy="48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язык в современном мире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Мандаринский китайский — самый распространённый родной язык в мире. Им пользуются более миллиарда носителей, поэтому он занимает важное место в международном общении.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связан с крупной экономикой, производством и цифровыми сервисами. Знание даже нескольких слов помогает лучше ориентироваться в современной технологической среде.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открывает доступ к литературе, фильмам, традициям и учебным материалам. Для школьника это шанс узнать, как живут и думают люди в другой стране.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фразы помогают читать подписи, названия и короткие сообщения. Это делает общение понятнее и увереннее в путешествиях, интернете и переписке.
</a:t>
            </a:r>
            <a:endParaRPr lang="en-US" sz="132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китайский отличается от английского и русского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вместо букв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язык использует иероглифическую письменность, где знак часто связан не с одной буквой, а с целым слогом или значением. Это делает чтение непривычным для новичка.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Тоны меняют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слог может означать разные слова в зависимости от тона. Поэтому в китайском важно не только что сказать, но и как именно это произнести.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звучания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и русском смысл часто подсказывают окончания и порядок слов. В китайском больше внимания уделяется звучанию, контексту и точному произношению каждого слога.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этих особенностей китайский кажется необычным, но именно поэтому он развивает терпение, слух и память. Для семиклассника это хороший тренажёр аккуратности.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472" y="1572310"/>
            <a:ext cx="4502223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 изучении китайского языка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удобнее с произношения и самых частых фраз, а не с большого количества сложных знаков.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старт — от произношения к коротким фразам; так ученик быстрее видит результат и не теряется среди сложных знаков.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«Wishes» и введению в китайский язык.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интереса к первому 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школьника, начинающего изучать китайский язык.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0893" y="3041516"/>
            <a:ext cx="4153846" cy="15739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Пиньинь и тоны: основа правильного чтения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пиньинь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Пиньинь передаёт китайские звуки латинскими буквами и помогает ученику прочитать слово вслух. На начальном этапе это снимает страх перед незнакомой письменностью.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тоны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китайском языке четыре тона могут менять смысл одного и того же слога. Сравнение mā, má, mǎ и mà показывает, насколько важно правильно произносить звук.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Пиньинь делает первые шаги доступнее: ученик быстрее читает, слушает образец и запоминает слова. Так язык кажется понятнее уже с первых занятий.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китайский может пригодиться в будущем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сейчас язык помогает ориентироваться в названиях, меню, подсказках и простых сообщениях в поездках и цифровой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китайскому начинается с повседневных задач и постепенно переходит к учёбе и профессиональным планам.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 теме урока; оценочные значения для иллюстрации значимости сфер.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713109"/>
            <a:ext cx="386371" cy="30909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сторона изучения языка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китайский язык легче понять Праздник Весны, семейные встречи и другие традиции, где важны уважение, гостеприимство и общие ритуалы, объединяющие поколения.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и 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открывает повседневную культуру: чайные церемонии, вежливые обращения, привычки общения и детали жизни, которые не всегда заметны в переводе отдельных слов.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и 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иероглифов помогает увидеть, что письмо может быть не только средством передачи смысла, но и частью искусства, где важны форма, ритм и аккуратность.
</a:t>
            </a:r>
            <a:endParaRPr lang="en-US" sz="1437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фильмы,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 wish I knew Chinese» выражает интерес не только к словам, но и к песням, фильмам и способам общения, которые раскрывают другую культуру.
</a:t>
            </a:r>
            <a:endParaRPr lang="en-US" sz="14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минут в день дают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школьник учит несколько слов и повторяет их вслух, не пытаясь охватить всё сразу. Короткие занятия помогают не уставать и лучше запоминать материал. Постепенно в тетради появляются знакомые фразы, а рядом — уверенность в своих силах.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тетрадь и телефон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держит в руках карточки, другой открывает учебное приложение на телефоне, третий пишет новые слова в тетрадь. Такие разные способы работают вместе, потому что соединяют зрительную память, слух и письмо в одной короткой тренировке.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первый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повторений школьник уже узнаёт приветствие, считает до десяти и не боится прочитать простую фразу. Этот момент особенно важен: он показывает, что регулярная практика действительно работает и делает язык понятнее.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иностранный язык полезен для школьника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запоминать слова и выражения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сочетание нескольких способов: услышать, увидеть, произнести и сразу применить слово в короткой фразе.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и активная практика дают более устойчивый результат, чем редкое заучивание большими блоками.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 теме урока; условная шкала эффективности для сравнения методов.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в китайском языке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Тоны меняют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слог может обозначать разные слова, если изменить тон. Поэтому на старте важно слушать образец, повторять медленно и не торопиться.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кажутся непривычными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письменность отличается от алфавита, к которому привыкли школьники. Но если учить знаки постепенно, маленькими группами, они начинают запоминаться заметно легче.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сбивает с толку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звуки в китайском языке кажутся очень похожими. Здесь помогают внимательное прослушивание, сравнение пар слов и регулярное повторение коротких фраз.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терпеливая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языка не означает, что его нельзя освоить. Она лишь показывает, что прогресс приходит по шагам: через чтение, произношение и постоянную тренировку.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первого общения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начать самый простой диалог и чувствовать себя увереннее в первом разговоре.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коротких выражений уже позволяют поздороваться, представиться и поблагодарить — этого достаточно для первого мини-диалога.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фразы китайского языка; учебный материал для начального уровня.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язык и цифровой мир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и интерфейсы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надписи часто встречаются в меню приложений, подсказках и настройках. Для школьника это хороший способ увидеть язык там, где он уже пользуется телефоном каждый день.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онлайн-платформы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играх и сервисах китайский язык связан с большим количеством пользователей и быстрым обменом информацией. Поэтому понимание отдельных слов помогает ориентироваться в знакомой цифровой среде.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 поиск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экране появляется незнакомый иероглиф, переводчик и внимательное чтение помогают понять его значение. Так язык перестаёт быть абстрактным и становится частью обычной технологии.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мотивация учить язык со временем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особенно важны маленькие достижения: первое слово, удачный звук, знакомая фраза или прочитанный знак.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конкретные результаты, интерес становится устойчивее и выходит за пределы развлечений.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 теме урока; условная шкала роста мотивации для демонстрации динамики.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для 7 класса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становится целью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 wish I knew Chinese» показывает не просто желание, а готовность узнавать новое. Именно с такого интереса часто начинается осмысленное изучение языка.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важнее скорости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Пиньинь, тоны, простые фразы и короткие повторения делают китайский понятнее. Даже маленький успех помогает увидеть результат и продолжать учиться без лишнего напряжения.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6753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расширяет мир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даёт возможность лучше понимать людей, культуру и современные технологии. Для школьника это не только предмет, но и способ чувствовать свой реальный прогресс.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желание знать китайский как полезная учебная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wish помогает говорить о желаниях и нереальных ситуациях, а фраза «I wish I knew Chinese» соединяет грамматику, мотивацию и путь к новым знаниям.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2026-05-31T04:51:26Z</dcterms:created>
  <dcterms:modified xsi:type="dcterms:W3CDTF">2026-05-31T04:51:26Z</dcterms:modified>
</cp:coreProperties>
</file>