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Класс Однодольные и семейство Злаки (Мятликовые)
</a:t>
            </a:r>
            <a:pPr algn="l" indent="0" marL="0">
              <a:lnSpc>
                <a:spcPct val="100000"/>
              </a:lnSpc>
              <a:buNone/>
            </a:pPr>
            <a:r>
              <a:rPr lang="en-US" sz="1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— важный класс растений, где злаки играют ключевую роль в природе и хозяйстве.
</a:t>
            </a:r>
            <a:endParaRPr lang="en-US" sz="3934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впервые выделены в XIX веке и насчитывают свыше 75 000 видов. Их отличают одна семядоля, травянистость и характерное жилкование листьев. К числу важных представителей относятся злаки, пальмы, лилии и орхидеи.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черты однодольных растений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однодольных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 у однодольных не имеет главного корня, что обеспечивает эффективное питание и адаптацию к различным почвам.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чаще цилиндрической формы, внутри полый или с мягкой сердцевиной, что облегчает транспорт веществ и поддерживает гибкость.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сидячие с параллельным или дуговидным жилкованием, охватывающие стебель — приспособление к освещению и вентиляции.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злаков в экосистемах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растительных сообществ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создают ландшафты лугов, степей и саванн, где служат основой питания для животных и поддерживают биоразнообразие этих биомов.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злаков укрепляет почву, снижая эрозию и сохраняя плодородие, особенно в зонах с активным ветровым и водным воздействием.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круговороте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влияют на водный и углеродный циклы, способствуя сохранению экосистемного баланса и климатической стабильности.
</a:t>
            </a:r>
            <a:endParaRPr lang="en-US" sz="11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в умеренных и тропических зонах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широко распространены в степях России, прериях Северной Америки и саваннах Африки, где создают обширные растительные сообщества.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злаки и рисовые поля Азии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— ключевая культура влажных регионов Азии, которая обеспечивает питание миллиардов людей и определяет ландшафт этих территорий.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засушливым условиям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Засухоустойчивые злаки преобладают в полупустынях и сухих равнинах, выдерживая неблагоприятные климатические факторы.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злаков по миру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семейства Злаки (Мятликовые)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злаков — прочная цилиндрическая соломина, зачастую с полостью и узловыми утолщениями, придающими устойчивость и гибкость.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Узкие, вытянутые листья имеют влагалище, охватывающее стебель, что важно для защиты и поддержки вегетативных частей.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мелкие и невзрачные, собраны в сложные соцветия, формирующиеся в зависимости от вида растения.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соцветий: колос, метёлка и початок — обеспечивают эффективное воспроизводство и защиту семян.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89" y="114922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1689" y="114922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2205" y="1149225"/>
            <a:ext cx="2079068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0689" y="1149225"/>
            <a:ext cx="2081100" cy="208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соцветий злаков и их особенности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73000" y="3537700"/>
            <a:ext cx="199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 — пшеница и рожь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 состоит из мелких цветков, плотно расположенных вдоль оси. Он способствует качественному опылению и равномерному созреванию зерна.
</a:t>
            </a:r>
            <a:endParaRPr lang="en-US" sz="1001" dirty="0"/>
          </a:p>
        </p:txBody>
      </p:sp>
      <p:sp>
        <p:nvSpPr>
          <p:cNvPr id="14" name="Text 3"/>
          <p:cNvSpPr txBox="1"/>
          <p:nvPr/>
        </p:nvSpPr>
        <p:spPr>
          <a:xfrm>
            <a:off x="2402500" y="3537700"/>
            <a:ext cx="199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Метёлка — овёс и рис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Метёлка имеет разветвлённую структуру, обеспечивая свободное распространение пыльцы и высокий урожай семян.
</a:t>
            </a:r>
            <a:endParaRPr lang="en-US" sz="1145" dirty="0"/>
          </a:p>
        </p:txBody>
      </p:sp>
      <p:sp>
        <p:nvSpPr>
          <p:cNvPr id="15" name="Text 4"/>
          <p:cNvSpPr txBox="1"/>
          <p:nvPr/>
        </p:nvSpPr>
        <p:spPr>
          <a:xfrm>
            <a:off x="4732000" y="3537700"/>
            <a:ext cx="199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Початок — кукуруза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Початок — плотное соцветие с крупными семенами, обеспечивающее защиту и легкое отделение зерен при созревании.
</a:t>
            </a:r>
            <a:endParaRPr lang="en-US" sz="1145" dirty="0"/>
          </a:p>
        </p:txBody>
      </p:sp>
      <p:sp>
        <p:nvSpPr>
          <p:cNvPr id="16" name="Text 5"/>
          <p:cNvSpPr txBox="1"/>
          <p:nvPr/>
        </p:nvSpPr>
        <p:spPr>
          <a:xfrm>
            <a:off x="7061500" y="3537700"/>
            <a:ext cx="199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 — просо и тимофеевка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Соцветие султан состоит из густых пучков цветков, приспособленных для ветроопыления и быстрого распространения семян.
</a:t>
            </a:r>
            <a:endParaRPr lang="en-US" sz="10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размножение злаков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преимущественно ветроопыляемы, что обеспечивает массовое распространение пыльцы и успешное оплодотворение без привлечения насекомых.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легкой летучей пыльцы способствует широкому расселению и повышает шансы на выживание видов.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семенами-зерновками, благодаря прочной оболочке которых зерна сохраняют всхожесть в разных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491816"/>
            <a:ext cx="4166100" cy="262831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однодольных и двудольных растений
</a:t>
            </a:r>
            <a:endParaRPr lang="en-US" sz="2641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признаки, благодаря которым однодольные отличаются от двудольных растений.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корней, листьев и сосудистых пучков резко отличает однодольные от двудольных, что важно для систематики и биологии растений.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«Биология 6-7 класс», ФГОС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22" y="1410150"/>
            <a:ext cx="2219355" cy="231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022" y="1410150"/>
            <a:ext cx="2219355" cy="231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3122" y="1410150"/>
            <a:ext cx="2219355" cy="231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4798" y="1410150"/>
            <a:ext cx="2219355" cy="231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356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питания человечества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обеспечивают более 60% потребляемых калорий во всем мире и являются ключевыми продовольственными культурами, поддерживая глобальное население.
</a:t>
            </a:r>
            <a:endParaRPr lang="en-US" sz="839" dirty="0"/>
          </a:p>
        </p:txBody>
      </p:sp>
      <p:sp>
        <p:nvSpPr>
          <p:cNvPr id="10" name="Text 2"/>
          <p:cNvSpPr txBox="1"/>
          <p:nvPr/>
        </p:nvSpPr>
        <p:spPr>
          <a:xfrm>
            <a:off x="23967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животноводстве
</a:t>
            </a:r>
            <a:pPr algn="ctr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служат основой кормов для скота, способствуя продуктивности и поддержанию сельскохозяйственного производства.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46578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применения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применяются для производства строительных материалов, текстиля и бумаги, демонстрируя широкую экономическую значимость.
</a:t>
            </a:r>
            <a:endParaRPr lang="en-US" sz="939" dirty="0"/>
          </a:p>
        </p:txBody>
      </p:sp>
      <p:sp>
        <p:nvSpPr>
          <p:cNvPr id="12" name="Text 4"/>
          <p:cNvSpPr txBox="1"/>
          <p:nvPr/>
        </p:nvSpPr>
        <p:spPr>
          <a:xfrm>
            <a:off x="6889475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культур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Рис, пшеница, кукуруза, овёс и ячмень — наиболее важные злаки, выращиваемые по всему миру для различных целей.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злаков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производство главных злаков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лидирует по объёмам благодаря высокой урожайности и универсальному использованию в пище и промышленности.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культуры — кукуруза, рис и пшеница — занимают почти 85% мирового производства, подчёркивая их глобальное значение.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Рис: значение и регионы возделывания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является основным продуктом питания более 3,5 млрд человек, обеспечивая важнейший источник калорий и питательных веществ для многих стран.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производители риса расположены в Юго-Восточной Азии: Китай, Индия, Индонезия и Вьетнам выращивают порядка 90% всего мирового урожая.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Рисовые поля требуют обильного полива и тёплого климата, что определяет их концентрацию в регионах с влажным и жарким летом.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Пшеница: основные сорта и использование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пшеница — хлебопекарная основа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сорт используется для выпечки хлеба благодаря высокой пластичности теста. Мягкая пшеница предпочитает умеренный климат и выращивается в больших масштабах в Европе и США.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пшеница и её роль в производстве макарон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пшеница обладает высокой клейковиной, что делает её идеальным сырьём для макаронных изделий, популярными в Средиземноморье и на Ближнем Востоке.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Карликовая пшеница: стойкость и урожайность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усовершенствованный сорт, устойчивый к полеганию. Благодаря этому повысилась урожайность и снизился риск потерь при неблагоприятных погодных условиях.
</a:t>
            </a:r>
            <a:endParaRPr lang="en-US" sz="10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питания и кормления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— важный продукт питания для человека и основа кормов для животных. Её зерна содержат много крахмала и витаминов, способствуя здоровью и развитию.
</a:t>
            </a:r>
            <a:endParaRPr lang="en-US" sz="1068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кукурузы в промышленности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питания, кукурузу перерабатывают в биотопливо, бумагу и пластмассы, что расширяет её экономическое значение и способствует устойчивому развитию.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мировые производители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Китай и Бразилия лидируют в производстве кукурузы, обеспечивая значительную часть мирового рынка благодаря своим благоприятным климатическим и технологическим условиям.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Кукуруза: универсальность и мировое значение
</a:t>
            </a:r>
            <a:endParaRPr lang="en-US" sz="27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основных злаковых культур в России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демонстрирует устойчивый рост, достигая около 85–90 млн тонн в последние годы, что укрепляет позиции России на мировом зерновом рынке.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злаки характеризуются стабильностью урожая при колебаниях продуктивности других злаков, отражая совершенствование аграрных технологий.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Минсельхоз России,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в животноводстве и пище людей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Кормовая основа для скота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Овёс, ячмень и кукуруза обеспечивают животным высокоэнергетический корм, способствующий набору массы и улучшению продуктивности животных на фермах.
</a:t>
            </a:r>
            <a:endParaRPr lang="en-US" sz="106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продукты из злаков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зерновых производят муку, крупу и каши, которые занимают важное место в рационе человека, особенно в культурах с традицией зернового питания.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 пищевых цепях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поддерживают как диких, так и домашних животных, являясь фундаментом пищевых сетей и обеспечивая разнообразие видов в экосистемах.
</a:t>
            </a:r>
            <a:endParaRPr lang="en-US" sz="10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злаков к разным условиям среды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вегетационный период позволяет злакам быстро завершать жизненный цикл в ограниченных климатических условиях.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засухе и засолённости помогает им выживать в засушливых и полупустынных зонах.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мочковатая корневая система способствует эффективному использованию влаги и питательных веществ в различных почвах.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к вытаптыванию и морозам обеспечивает живучесть в местах с высокой нагрузкой и холодными зимами.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злаковых растений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и роста злаков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22" y="1410150"/>
            <a:ext cx="2219355" cy="231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022" y="1410150"/>
            <a:ext cx="2219355" cy="231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3122" y="1410150"/>
            <a:ext cx="2219355" cy="231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4798" y="1410150"/>
            <a:ext cx="2219355" cy="231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356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их воздействие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и клоп-черепашка наносят значительный ущерб посевам, снижая урожайность и ухудшая качество зерна, что требует эффективных методов борьбы.
</a:t>
            </a:r>
            <a:endParaRPr lang="en-US" sz="839" dirty="0"/>
          </a:p>
        </p:txBody>
      </p:sp>
      <p:sp>
        <p:nvSpPr>
          <p:cNvPr id="10" name="Text 2"/>
          <p:cNvSpPr txBox="1"/>
          <p:nvPr/>
        </p:nvSpPr>
        <p:spPr>
          <a:xfrm>
            <a:off x="23967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фитопатологии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Ржавчина и мучнистая роса продолжают угрожать злаковым культурам, заставляя учёных искать новые устойчивые сорта и средства защиты.
</a:t>
            </a:r>
            <a:endParaRPr lang="en-US" sz="880" dirty="0"/>
          </a:p>
        </p:txBody>
      </p:sp>
      <p:sp>
        <p:nvSpPr>
          <p:cNvPr id="11" name="Text 3"/>
          <p:cNvSpPr txBox="1"/>
          <p:nvPr/>
        </p:nvSpPr>
        <p:spPr>
          <a:xfrm>
            <a:off x="46578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плодородие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плодородия почв и последствия глобального потепления затрудняют возделывание злаков, стимулируя инновационные подходы в земледелии.
</a:t>
            </a:r>
            <a:endParaRPr lang="en-US" sz="839" dirty="0"/>
          </a:p>
        </p:txBody>
      </p:sp>
      <p:sp>
        <p:nvSpPr>
          <p:cNvPr id="12" name="Text 4"/>
          <p:cNvSpPr txBox="1"/>
          <p:nvPr/>
        </p:nvSpPr>
        <p:spPr>
          <a:xfrm>
            <a:off x="6889475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Новейшие технологии в агрономии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биотехнологий, цифрового мониторинга и экологичных методов позволяет повысить устойчивость и продуктивность злаковых культур.
</a:t>
            </a:r>
            <a:endParaRPr lang="en-US" sz="938" dirty="0"/>
          </a:p>
        </p:txBody>
      </p:sp>
      <p:sp>
        <p:nvSpPr>
          <p:cNvPr id="13" name="Text 5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 перспективы злаков
</a:t>
            </a:r>
            <a:endParaRPr lang="en-US" sz="27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злаков и однодольных в будущем
</a:t>
            </a:r>
            <a:pPr algn="ctr" indent="0" marL="0">
              <a:lnSpc>
                <a:spcPct val="100000"/>
              </a:lnSpc>
              <a:buNone/>
            </a:pPr>
            <a:r>
              <a:rPr lang="en-US" sz="1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— основа питания и экосистем, их сохранение и развитие технологий выращивания критичны для продовольственной безопасности и устойчивого развития человечества.
</a:t>
            </a:r>
            <a:endParaRPr lang="en-US" sz="365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2026-05-09T10:21:18Z</dcterms:created>
  <dcterms:modified xsi:type="dcterms:W3CDTF">2026-05-09T10:21:18Z</dcterms:modified>
</cp:coreProperties>
</file>