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и одарённость в биологии: как наследственность и среда влияют на развитие человека
</a:t>
            </a:r>
            <a:endParaRPr lang="en-US" sz="3149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мозг, обучение и среда формируют способности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способности по-разному развиваются у подростков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особенно заметны различия в темпах обучения, внимании и поведении. Биология помогает понять, как созревание мозга, наследственные задатки и условия жизни влияют на успехи в учёбе и практике.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биологии называют задатками и способностями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Задатки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врождённые особенности организма, которые создают основу для будущего развития. К ним относят строение нервной системы, работу органов чувств, подвижность нервных процессов и общее состояние здоровья.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качества, которые формируются в деятельности и помогают лучше выполнять задачи. Они проявляются в умении быстро учиться, запоминать, рассуждать, координировать движения, общаться и решать проблемы.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Задатки сами по себе не превращаются в успех. Они лишь дают стартовые возможности, а способности укрепляются через обучение, повторение, интерес к делу и постоянную практику.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различия помогает увидеть, что разные ученики могут проявлять себя по-разному. Успех зависит не только от природных особенностей, но и от усилий, условий и 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подростка как основа развития учебных и творческих способностей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головного мозга отвечают за память, речь, движение, эмоции и восприятие информации. Их согласованная работа помогает учиться, выполнять задания и реагировать на изменения в окружающем мире.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участвует в мышлении, планировании и контроле поведения. Именно она помогает сравнивать факты, делать выводы и выбирать наиболее правильное решение.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лобных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лобные доли продолжают созревать. Поэтому постепенно улучшаются самоконтроль, умение анализировать ситуацию и способность принимать более обдуманные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заметно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мозг активно развивается, ученику легче осваивать сложные действия, если есть достаточная тренировка. Поэтому учебные успехи часто связаны не только с талантом, но и с возрастными изменениями нервной системы.
</a:t>
            </a:r>
            <a:endParaRPr lang="en-US" sz="1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способность: от наследственности к устойчивому навыку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повторение делает действие точнее, а ошибки помогают корректировать работу мозга и закреплять полезный способ действия.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осмысленной практики, тем прочнее нейронные связи и стабильнее навык.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биологии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437" y="2954337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6577" y="2954337"/>
            <a:ext cx="223425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могут указывать на высокую обучаемость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быстро схватывает новый материал, если видит его смысл и связь с уже известными фактами. Это помогает экономить время на объяснениях и переходить к более сложным заданиям.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запоминаются термины, последовательности и примеры, особенно если информация связана с действием или ярким образом. Такая память помогает уверенно отвечать и выполнять задания по образцу.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со сложной задачей ученик пробует разные пути решения, а не ждёт готового ответа. Такая активность часто связана с любознательностью и внутренней мотивацией.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перегрузке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ученики быстро устают при недостатке сна, большом объёме заданий или постоянном волнении. Тогда внимание становится менее устойчивым, а ошибки появляются чаще.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не просто слушает, а уточняет детали и ищет причины. Это показывает интерес к сути явления и умение замечать связи между отдельными фактами.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235933"/>
            <a:ext cx="4865100" cy="994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и приобретаемые способности: таблица различий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природные особенности задают возможности, а школьная практика превращает их в реальные умения.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даёт стартовые предпосылки, но школьные результаты определяются развитием, тренировкой и условиями.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биологии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Одарённость с точки зрения биологии и психологии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Одарённость начинается с хороших природных предпосылок, но проявляется не сразу. Она заметна там, где ученик быстро осваивает новые способы действия и увереннее справляется со сложными задачами.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могут относиться к математике, музыке, спорту, языку, рисованию или общению. При этом высокий уровень в одной сфере не означает таких же результатов во всех остальных.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Одарённый подросток часто предлагает неожиданные ответы, долго сохраняет интерес к проблеме и умеет искать несколько вариантов решения. Это особенно заметно в творческих и исследовательских заданиях.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через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высоких задатках результат появляется только при регулярной работе. Без упражнений, отдыха и поддержки природный потенциал не превращается в устойчивое достижение.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навык в нервной системе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повторение и обратная связь превращают действие в устойчивое умение.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 проявление способностей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поддержка открывает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подростку дают книги, спокойно обсуждают вопросы и поощряют любопытство. В другой похожие задатки остаются почти незаметными, потому что нет времени на занятия и обсуждение. Среда помогает превратить интерес в устойчивое умение.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как место проб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робототехникой ученик пробует собирать модель, ошибается, исправляет детали и видит результат. Та же логика работает в спортивной секции и школьной лаборатории: разные условия раскрывают разные стороны способностей.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и новый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тренер или руководитель кружка замечает сильные стороны подростка раньше него самого. Поддержка, советы и подходящие задания помогают перейти от простого выполнения к более сложной и самостоятельной работе.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врождённых способностях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возраст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умение не видно в детстве, это не значит, что его нет. Многие способности проявляются позже, когда ребёнок получает нужный опыт и задачи.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задатки без практики не превращаются в высокий результат. Регулярные упражнения помогают закрепить навык и сделать его устойчивым.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лишь предпосылки развития. Реальный уровень таланта зависит от обучения, среды, здоровья и того, сколько усилий человек вкладывает в дело.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успешное обучение: регулярность, сон и практика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факторы, которые поддерживают закрепление навыка. Самые высокие значения связаны с повторением, восстановлением и внимательной работой над ошибками.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сон дают более устойчивый результат, чем редкие перегрузки. Практика с исправлением ошибок помогает мозгу закреплять знания эффективнее.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«Способности и одарённость»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стресс и работоспособность подростка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волнение отвлекает нервную систему на защитную реакцию. Из-за этого труднее сосредоточиться, медленнее вспоминается нужная информация и чаще возникают ошибки.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снижает работоспособность даже у способного ученика. Во время сна мозг лучше восстанавливается, а новые знания прочнее сохраняются в 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дня, перерывы между занятиями, движение и спокойная обстановка уменьшают усталость. Такие условия помогают дольше сохранять внимание и интерес к учёбе.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Перфекционизм мешает пробовать новое и замедляет развитие. Когда ученик не боится ошибки, ему легче учиться, исправляться и показывать реальные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634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82" y="2633775"/>
            <a:ext cx="2830833" cy="2250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учитель и школьные задания помогают увидеть разные сильные стороны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лабораторной работе один ученик быстро и аккуратно выполняет инструкции, не пропуская ни одного шага. Именно в таких заданиях хорошо заметны внимательность, точность движений и умение соблюдать порядок действий.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школьник особенно уверенно объясняет наблюдения у доски, подбирает точные слова и не теряется в вопросах. Его сильная сторона проявляется в речи, логике и умении связать факты в понятный вывод.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ученик может не выделяться в письменной проверочной работе, но в паре или группе помогает сравнивать результаты и искать причину различий. Такие задания показывают инициативу, наблюдательность и способность сотрудничать.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одарённости и их проявления в школьной биологии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одарённости проявляются на уроке биологии и в учебных заданиях.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Одарённость бывает разной и не сводится только к хорошим оценкам. На уроке биологии её можно заметить и в опытах, и в рассуждениях, и в аккуратной практике.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«Способности и одарённость»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разные способности у каждого ученика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сильны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способности развиваются неравномерно: один лучше решает задачи, другой увереннее выступает, третий точнее работает руками. Сравнивать всех только по одному показателю неправильно.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 — не единственный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отметка не всегда показывает настоящий потенциал. Некоторые ученики сильнее раскрываются в исследовании, спорте, общении или практической работе, где важны другие качества.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нужна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успехи и сильные стороны, а не только ошибки. Тогда ученик лучше понимает свои возможности и получает мотивацию развивать именно то, что у него получается.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проявляет себя в биологии через опыты, кто-то через объяснение материала, а кто-то через организацию работы в группе. Школа должна видеть эти разные формы успеха.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способности с опорой на биологические особенности
</a:t>
            </a:r>
            <a:endParaRPr lang="en-US" sz="197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регулярная деятельность укрепляет нервные связи и делает навык более устойчивым.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условия помогают мозгу лучше работать, а способностям — раскрыться. Без них даже высокий потенциал проявляется слабее.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«Способности и одарённость»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опоры развития — сон, питание и движение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заметны сильные стороны подростков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показывают разные качества: от памяти и логики до координации, речи и наблюдательности. У одного подростка сильные стороны могут сочетаться в нескольких направлениях.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распределяются по разным видам деятельности, поэтому важно замечать не только учебные, но и практические, спортивные и коммуникативные успехи.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«Способности и одарённость»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способности человека имеют биологическую основу и развиваются в деятельности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задатки, но именно обучение, практика и поддержка превращают их в способности. Чем лучше условия жизни, здоровье и режим, тем полнее раскрывается потенциал подростка.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2026-06-01T13:54:30Z</dcterms:created>
  <dcterms:modified xsi:type="dcterms:W3CDTF">2026-06-01T13:54:30Z</dcterms:modified>
</cp:coreProperties>
</file>