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Морфология, орфография и культура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форма слова помогает писать и говорить грамотно.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вы работаете с большими текстами, разбираете слова и часто пишете изложения и сочинения. Именно поэтому знание частей речи и орфограмм помогает избегать ошибок и точнее понимать смысл написанного.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рассматривает слово как часть речи: что оно обозначает, на какой вопрос отвечает и как изменяется. Это помогает отличать существительное, глагол, прилагательное и другие слова в тексте.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грамматическим признакам относятся род, число, падеж, время, лицо, вид и спряжение. Именно они подсказывают, какую форму слова нужно выбрать в предложении и как его правильно написать.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предметы, признаки, действия и количество. Они несут основную смысловую нагрузку и чаще всего меняют форму, чтобы точно передать мысль в речи.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не называют предметы или действия, но связывают слова и части предложения. Благодаря им выстраивается понятная, грамматически правильная речь.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Морфология: что она изучает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85864"/>
            <a:ext cx="4063200" cy="2497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разные части речи распознаются в тексте и почему это важно для выбора формы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подсказывает, как слово ведёт себя в предложении: изменяется ли оно, какой вопрос к нему задать и какое окончание выбрать.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«Морфология и части речи»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 их основные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что оно обозначает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обозначает предмет, человека, животное, явление или событие. Оно отвечает на вопросы кто? что? и часто является главным словом в предложении.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существительного важны род, число и падеж. Эти признаки меняются в речи и помогают выбрать правильную форму слова: книга, книги, книге, книгой.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удобно сравнивать формы герой, героя, герою. Так видно, как одно и то же слово меняется в зависимости от вопроса и роли в предложении.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в родительном и предложном падежах, а также при определении рода у слов среднего и общего рода. Здесь особенно полезно проверять форму по вопросу и образцу.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для 7 класса
</a:t>
            </a:r>
            <a:endParaRPr lang="en-US" sz="94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падеж связан с определённым вопросом и помогает увидеть, какую роль слово выполняет в 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определяет форму существительного и влияет на окончание. Поэтому важно сначала установить вопрос, а уже потом писать слово.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имени существительного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 и помогает точнее представить его в речи: цвет, размер, качество, принадлежность. Без прилагательного описание часто становится слишком общим.
</a:t>
            </a:r>
            <a:endParaRPr lang="en-US" sz="1220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по родам, числам и падежам и всегда согласуется с существительным. Поэтому говорим интересная книга, интересные книги, в интересной книге.
</a:t>
            </a:r>
            <a:endParaRPr lang="en-US" sz="1368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к окончаниям
</a:t>
            </a:r>
            <a:pPr algn="l" indent="0" marL="0">
              <a:lnSpc>
                <a:spcPct val="115000"/>
              </a:lnSpc>
              <a:buNone/>
            </a:pPr>
            <a:r>
              <a:rPr lang="en-US" sz="6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не путать окончания прилагательных в единственном и множественном числе. Именно на этой основе строится грамотное словосочетание и точное письмо.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делает речь связной и естественной. Если форма прилагательного выбрана неверно, сразу нарушается грамматическая связь между словами и становится труднее понять высказывание.
</a:t>
            </a:r>
            <a:endParaRPr lang="en-US" sz="1244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 согласование с существительным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безударное окончание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окончание по грамматическим признакам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действие, время, лицо, число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 состояние и отвечает на вопросы что делать? что сделать?. В тексте он показывает, что происходит сейчас, происходило раньше или будет происходить.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 временам, лицам и числам, а в прошедшем времени единственного числа — по родам. Эти признаки помогают точно определить нужную форму слова.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и будущем времени особенно важны окончания -ешь, -ет, -ем, -ют, -ишь, -ит. Они указывают на лицо и число, поэтому требуют внимательного выбора.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часто возникают в формах пишет — пишется, учится — учиться, идёт — идёшь. Здесь важно отличать разные грамматические формы и не смешивать их 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орфографии русского языка; обобщение примеров для 7 класса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формы требуют не только знания правила, но и умения быстро определять, что именно перед нами: действие, признак формы или часть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 случаи, где звучание не совпадает с написанием. Поэтому проверка формы глагола должна быть обязательной частью самоконтроля.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 глагольных формах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не повторять одно и то же существительное и делают речь легче для восприятия. В предложении «Маша пришла, и она села за парту» местоимение сохраняет смысл, но убирает лишний повтор имени.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заменяет имя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называют количество и порядок предметов, поэтому их форма особенно важна в речи. Ошибка в словах «к трём», «в двух», «у пятого ученика» сразу заметна и может исказить смысл высказывания.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формы числительных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местоимения, и числительные часто изменяются по падежам, поэтому их нужно согласовывать с другими словами. Формы «у нас», «с ними», «к ним» и «двадцать первый» показывают, что грамотность зависит от точного выбора формы.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без спешки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числительные в 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случаи, где написание зависит от части речи и смысла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определяется не только формой слова, но и его значением, частью речи и наличием особого орфографического правила.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Слитное, раздельное и дефисное написание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 корне слова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возможна через однокоренное слово или другую форму, где гласная слышится отчётливо. Так появляются пары: трава — травы, вода — воды, леса — лес.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проверочное слово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гласную в безударной позиции и понять, что именно она требует проверки. В словах вроде трава, вода, леса ошибка часто появляется из-за слабого произношения.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орфограмму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поддаются проверке по правилу, поэтому их написание запоминают или уточняют по словарю. Это особенно важно в частотных словах школьных работ.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нельзя всегда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проверочное слово аккуратно, можно избежать множества ошибок в корне. Такой способ учит не угадывать букву, а опираться на грамматическую форму.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осознанно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работах по русскому языку, 7 класс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чаще всего требуют повторения перед контрольной работой.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обычно требуют безударные гласные и окончания; за ними следуют парные согласные и написание -тся/-ться.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орфограммы в работах семиклассников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парные согласные в корне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подборе проверочного слова, где согласный звук слышится отчётливо.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культуры речи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считается грамотной, когда слова употреблены по правилам языка: верное ударение, точные формы и отсутствие грубых ошибок. Это основа, без которой трудно говорить и писать уверенно.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помогает выбирать слово, которое передаёт именно нужную мысль. Если слово подобрано неверно, смысл становится расплывчатым, даже если предложение построено без ошибок.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выражение может звучать по-разному в разговоре, сочинении или ответе у доски. Культура речи требует подбирать слова так, чтобы они подходили к ситуации.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речь не только правильная, но и ясная, интересная, живая. Когда человек говорит или пишет внимательно, его легче понять и интереснее слушать.
</a:t>
            </a:r>
            <a:endParaRPr lang="en-US" sz="11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Ударение, которое выдаёт спешку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«звонИт» часто произносят неверно, если не помнить нормативное ударение. Такая ошибка сразу слышна в устной речи и делает высказывание менее грамотным, даже когда смысл понятен.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путают привычку и норму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«ложить» и «ихний» встречаются в разговоре, но не соответствуют литературной норме. В школе важно заменять их правильными вариантами: «класть» и «их».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слова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«одеть пальто» звучит неправильно, потому что здесь нужно слово «надеть». Ошибка с лексическим выбором показывает, что значение слов нужно знать точно, а не полагаться на привычку.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речевые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школьной проверки письменных работ, 7 класс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особенно полезна после первого черновика, когда текст уже можно увидеть целиком.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проверяет работу, тем меньше повторяющихся ошибок и случайных описок остаётся в тетради.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самопроверки и их польза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96923"/>
            <a:ext cx="4063200" cy="2475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объединяет правила, которые чаще всего нужны при письме и морфологическом разборе.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связаны между собой: чтобы написать слово верно, нужно сначала определить его часть речи и грамматическую форму.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русскому языку, 7 класс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основным правилам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подсказывает форму слова, орфография закрепляет правильное написание, а культура речи делает высказывание точным и уместным. Если проверять слова внимательно, грамотность становится привычкой.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говорить и писать без ошибок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2026-05-28T09:02:12Z</dcterms:created>
  <dcterms:modified xsi:type="dcterms:W3CDTF">2026-05-28T09:02:12Z</dcterms:modified>
</cp:coreProperties>
</file>