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727075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Македонские завоевания в IV веке до н. э.
</a:t>
            </a:r>
            <a:endParaRPr lang="en-US" sz="3100" dirty="0"/>
          </a:p>
        </p:txBody>
      </p:sp>
      <p:sp>
        <p:nvSpPr>
          <p:cNvPr id="4" name="Text 1"/>
          <p:cNvSpPr txBox="1"/>
          <p:nvPr/>
        </p:nvSpPr>
        <p:spPr>
          <a:xfrm>
            <a:off x="4678525" y="2928050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северного царства к огромной державе.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45435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силы накануне перемен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силы накануне перемен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IV века до н. э. греческие полисы были ослаблены войнами между собой, а Македония имела выгодное положение, ресурсы и сильную конницу.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 царём в 359 году до н. э., Филипп II сосредоточил власть в своих руках и сделал государство более управляемым, чем раньше.
</a:t>
            </a:r>
            <a:endParaRPr lang="en-US" sz="1315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армия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перестроил войско, усилил дисциплину и ввёл более строгую военную подготовку, чтобы македонская армия действовала слаженно и быстро.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на Балканах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реформам Македония стала сильнейшим государством на Балканах и начала оказывать давление на греческие города.
</a:t>
            </a:r>
            <a:endParaRPr lang="en-US" sz="1315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объединению Греции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Филипп II не только побеждал, но и умело сочетал переговоры, союзы и военную силу, постепенно подчиняя греческий мир своему влиянию.
</a:t>
            </a:r>
            <a:endParaRPr lang="en-US" sz="1315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Филипп II — создатель могущества Македонии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21" y="1221275"/>
            <a:ext cx="588155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Филиппа II усилили армию, укрепили власть царя и дали Македонии ресурсы для завоеваний.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реформы Филиппа II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меры работали вместе: армия стала мощнее, города было легче брать, а регулярное финансирование сделало войско устойчивым и хорошо снабжённым.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истории Древней Греции и Македонии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Македонская фаланга и сарисса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25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Плотный строй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Фаланга строилась в несколько рядов, чтобы каждый воин прикрывал соседа. Такой порядок делал строй трудным для прорыва и помогал удерживать позицию.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2441121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Длинное оружие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Сариссы выставлялись далеко вперёд, поэтому противник не мог легко приблизиться. До удара македонцев враг часто уже оказывался под давлением копий.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4612216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 слаженности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Фаланга была особенно опасна, когда двигалась как единое целое. Отдельный воин был уязвим, но весь строй превращался в мощную боевую машину.
</a:t>
            </a:r>
            <a:endParaRPr lang="en-US" sz="1222" dirty="0"/>
          </a:p>
        </p:txBody>
      </p:sp>
      <p:sp>
        <p:nvSpPr>
          <p:cNvPr id="14" name="Text 5"/>
          <p:cNvSpPr txBox="1"/>
          <p:nvPr/>
        </p:nvSpPr>
        <p:spPr>
          <a:xfrm>
            <a:off x="6783310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 слабой пехоты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боя особенно хорошо работал против менее организованных войск. Именно поэтому македонская армия часто имела преимущество в полевых сражениях.
</a:t>
            </a:r>
            <a:endParaRPr lang="en-US" sz="12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одно поколение Македония прошла путь от укрепления власти до главенства над греческим миром.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росла сила Македонии при Филиппе II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был быстрым и последовательным: каждая победа и каждое политическое решение увеличивали влияние Македонии.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правления Филиппа II, по учебному материалу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 Херонее и подчинение Греции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338 год до н. э.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Херонее македонская армия разгромила войска Афин и Фив, показав, что сопротивление разобщённых полисов больше не может остановить Македонию.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битвы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города признали главенство Македонии, но сохранили внутреннее управление. Это позволило Филиппу II контролировать Грецию без постоянных новых войн.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стала решающим шагом к объединению греческого мира и подготовила создание общего союза под руководством Македонии.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Македония подчинила Грецию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 хронологии подъёма Македонии при Филиппе II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Коринфский союз и война с Персией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между городами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337 году до н. э. греческие города вошли в Коринфский союз. Формально это означало прекращение междоусобиц и признание общего порядка.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31857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военачальник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Македонский царь стал руководителем союза и получил право вести общие военные действия. Так политическое влияние Македонии превратилось в открытое лидерство.
</a:t>
            </a:r>
            <a:endParaRPr lang="en-US" sz="1315" dirty="0"/>
          </a:p>
        </p:txBody>
      </p:sp>
      <p:sp>
        <p:nvSpPr>
          <p:cNvPr id="12" name="Text 4"/>
          <p:cNvSpPr txBox="1"/>
          <p:nvPr/>
        </p:nvSpPr>
        <p:spPr>
          <a:xfrm>
            <a:off x="61014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поход на 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Официальной целью объявили войну Персии и возмездие за прежние разорения греческих городов. Это дало походу понятный смысл для греков.
</a:t>
            </a:r>
            <a:endParaRPr lang="en-US" sz="131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Филиппа II молодой правитель быстро подавил выступления в Греции и не отказался от плана большой войны на Востоке.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лет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стал царём в этом возрасте и сразу сохранил курс на восточный поход.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событий по учебному материалу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через Геллеспонт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через Геллеспонт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на изображении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иллюстрации видно, как македонские воины переправляются на судах через водный рубеж. Такой образ помогает представить, насколько трудным и рискованным был первый этап похода.
</a:t>
            </a:r>
            <a:endParaRPr lang="en-US" sz="1182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переправы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через пролив означал не только начало войны с Персией, но и смелую попытку завоевать огромные территории. Для современников это выглядело как поступок, меняющий судьбу всего похода.
</a:t>
            </a:r>
            <a:endParaRPr lang="en-US" sz="1104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войска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Александром шли примерно 40 тысяч воинов: тяжёлая пехота, конница и вспомогательные отряды. Такое войско было достаточно сильным, чтобы действовать и в сражениях, и при осадах городов.
</a:t>
            </a:r>
            <a:endParaRPr lang="en-US" sz="1153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Решительный старт
</a:t>
            </a:r>
            <a:pPr algn="l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334 году до н. э. Александр перевёл армию из Европы в Малую Азию, начав большой восточный поход. Переправа через Геллеспонт стала символом выхода Македонии за пределы Балкан.
</a:t>
            </a:r>
            <a:endParaRPr lang="en-US" sz="114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даты показывают, как быстро Александр продвигался от Малой Азии к сердцу Персидской державы и лишал противника возможности восстановить силы.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победы Александра Македонского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шли почти без больших пауз, поэтому каждый новый успех усиливал наступление и ускорял распад власти Персии.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походов Александра Македонского, общепринятая историческая датировка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75800" y="12292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Атака через реку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Граника македоняне первыми перешли в наступление и навязали бой персидским силам. Рискованный удар оказался успешным и сразу показал превосходство новой армии.
</a:t>
            </a:r>
            <a:endParaRPr lang="en-US" sz="1415" dirty="0"/>
          </a:p>
        </p:txBody>
      </p:sp>
      <p:sp>
        <p:nvSpPr>
          <p:cNvPr id="9" name="Text 2"/>
          <p:cNvSpPr txBox="1"/>
          <p:nvPr/>
        </p:nvSpPr>
        <p:spPr>
          <a:xfrm>
            <a:off x="475800" y="247852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путь вглубь Малой Азии оказался открыт. Многие города предпочитали сдаваться без длительной осады, рассчитывая сохранить имущество и получить более мягкое управление.
</a:t>
            </a:r>
            <a:endParaRPr lang="en-US" sz="1415" dirty="0"/>
          </a:p>
        </p:txBody>
      </p:sp>
      <p:sp>
        <p:nvSpPr>
          <p:cNvPr id="10" name="Text 3"/>
          <p:cNvSpPr txBox="1"/>
          <p:nvPr/>
        </p:nvSpPr>
        <p:spPr>
          <a:xfrm>
            <a:off x="475800" y="37277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Репутация Александра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у Граника укрепил авторитет Александра среди союзников и противников. Стало ясно, что Македония способна быстро побеждать даже далеко от своей территории.
</a:t>
            </a:r>
            <a:endParaRPr lang="en-US" sz="1415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у реки Граник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Поворотные сражения против Персии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639325" y="1117025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333 год до н. э. — Исс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победил войско Дария III в тесной местности, где персам было трудно использовать численное превосходство. Эта битва показала слабость персидского царя.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55977" y="2354952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331 год до н. э. — Гавгамелы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решающем сражении македоняне разгромили главные силы Персии. После этого Дарию III стало почти невозможно удерживать огромную державу.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636319" y="3592877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Держава Ахеменидов начала быстро распадаться: города и области переходили под власть Александра, а сопротивление становилось всё менее организованным.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834139"/>
            <a:ext cx="5163300" cy="17540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 последовательность крупнейших побед и взятие ключевых центров Персидской державы.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походы Александра Македонского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постоянное продвижение на восток: каждая победа открывала следующий этап завоеваний.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походов Александра Македонского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державы Александра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последовательного продвижения македонского войска с запада на восток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и основание Александрии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9988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статус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Египте Александра встретили как освободителя, потому что прежняя персидская власть была непопулярна. Это помогло ему укрепить своё влияние без длительной войны.
</a:t>
            </a:r>
            <a:endParaRPr lang="en-US" sz="1322" dirty="0"/>
          </a:p>
        </p:txBody>
      </p:sp>
      <p:sp>
        <p:nvSpPr>
          <p:cNvPr id="11" name="Text 3"/>
          <p:cNvSpPr txBox="1"/>
          <p:nvPr/>
        </p:nvSpPr>
        <p:spPr>
          <a:xfrm>
            <a:off x="3173852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 моря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331 году до н. э. он основал Александрию на побережье Средиземного моря. Удобное положение сделало город важным портом и узлом морской торговли.
</a:t>
            </a:r>
            <a:endParaRPr lang="en-US" sz="1322" dirty="0"/>
          </a:p>
        </p:txBody>
      </p:sp>
      <p:sp>
        <p:nvSpPr>
          <p:cNvPr id="12" name="Text 4"/>
          <p:cNvSpPr txBox="1"/>
          <p:nvPr/>
        </p:nvSpPr>
        <p:spPr>
          <a:xfrm>
            <a:off x="6077715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Александрия быстро превратилась в крупный центр науки и греческой культуры. Здесь развивались торговля, образование и обмен знаниями между разными народами.
</a:t>
            </a:r>
            <a:endParaRPr lang="en-US" sz="13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этому времени армия была очень далеко от Македонии и устала от долгого пути, боёв и жаркого климата. Остановка похода стала неизбежной.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326 год до н. э.
</a:t>
            </a:r>
            <a:endParaRPr lang="en-US" sz="6992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реки Гидасп Александр одержал трудную победу, после которой войско отказалось идти дальше на восток.
</a:t>
            </a:r>
            <a:endParaRPr lang="en-US" sz="2246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похода Александра Македонского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завоеваний показывает не только размер державы, но и её разнообразие: в неё вошли земли с разными языками, обычаями и традициями.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распространилась власть Македонии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Александра охватила сразу несколько культурных регионов, поэтому его завоевания сильно изменили весь восточный мир.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историческая карта завоеваний Александра Македонского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Македония изменила древний мир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Филиппа II и Александра превратили Македонию в ведущую силу эпохи и открыли путь к новому миру, где греческая культура смешалась с традициями Востока.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2026-06-02T02:59:54Z</dcterms:created>
  <dcterms:modified xsi:type="dcterms:W3CDTF">2026-06-02T02:59:54Z</dcterms:modified>
</cp:coreProperties>
</file>