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 ученые находят и исследуют следы жизни на Земле в прошлом.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былых биосфер: основные идеи и задачи урока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следов древних биосфер помогает понять эволюцию жизни, глобальные изменения климата и причины массовых вымираний, раскрывая тайны формирования современной природы.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прошлых биосфер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представляет собой биосфера?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всех уровнях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включает всё живое — от микробов до гигантских деревьев. Она охватывает воздух, воду и почву, где происходит обмен веществ и энергии.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растения и микроорганизмы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неё входят разнообразные организмы — животные, растения, грибы, бактерии и микробы, взаимодействующие и образующие экосистемы.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изменение биосферы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не статична — её состав и облик менялись на протяжении миллионов лет, отражая климатические и геологические процессы Земли.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следов жизни сохранилось в осадочных породах, таких как известняки, сланцы, песчаники и глинистые отложения.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находки связаны с древними морскими и озерными отложениями, а также угольными пластами и залежами нефти.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места открытий — Канада, Австралия, Европа и Россия, где сохранились уникальные геологические слои с остатками жизни.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 следы древних биосфер?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300" y="2543243"/>
            <a:ext cx="2623500" cy="20931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800" y="2543243"/>
            <a:ext cx="2623500" cy="20931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Окаменелости — ключ к прошлому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7650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отпечатки древних организмов
</a:t>
            </a:r>
            <a:pPr algn="l" indent="0" marL="0">
              <a:lnSpc>
                <a:spcPct val="130039"/>
              </a:lnSpc>
              <a:buNone/>
            </a:pPr>
            <a:r>
              <a:rPr lang="en-US" sz="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Окаменелости — это застывшие в камне останки и следы растений и животных. Они дают представление о жизни миллионов лет назад.
</a:t>
            </a:r>
            <a:endParaRPr lang="en-US" sz="1120" dirty="0"/>
          </a:p>
        </p:txBody>
      </p:sp>
      <p:sp>
        <p:nvSpPr>
          <p:cNvPr id="12" name="Text 3"/>
          <p:cNvSpPr txBox="1"/>
          <p:nvPr/>
        </p:nvSpPr>
        <p:spPr>
          <a:xfrm>
            <a:off x="3144275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уникальных находок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динозавров, раковины древних морских существ и отпечатки растений показывают разнообразие и развитие жизни с древних эпох.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988288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формирования окаменелостей
</a:t>
            </a:r>
            <a:pPr algn="l" indent="0" marL="0">
              <a:lnSpc>
                <a:spcPct val="130039"/>
              </a:lnSpc>
              <a:buNone/>
            </a:pPr>
            <a:r>
              <a:rPr lang="en-US" sz="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Минерализация и рост давления пород превращают органические остатки в твёрдую структуру, помогая сохранить их на миллиарды лет.
</a:t>
            </a:r>
            <a:endParaRPr lang="en-US" sz="112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38666" y="1583525"/>
            <a:ext cx="3220368" cy="2524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эры, главных организмов и изменения атмосферы.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развивалась вместе с изменением атмосферы и уровнем кислорода, что влияло на жизнь.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исследования и палеонтология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биосферы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500" y="2954386"/>
            <a:ext cx="3647400" cy="18771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5025" y="2208786"/>
            <a:ext cx="3647400" cy="18771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803000"/>
            <a:ext cx="45867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Строматолиты — древние микробные сооружения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7306" y="1500112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строматолитов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Строматолиты формируются древними цианобактериями, жившими более 3 миллиардов лет назад. Они считаются одними из первых живых организмов на Земле.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215031" y="803000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аналоги и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строматолиты встречаются редко, например, в озере Шарк-Бэй, Австралия, свидетельствуя о начале фотосинтеза и повышении кислорода.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2241"/>
            <a:ext cx="3929400" cy="2095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542241"/>
            <a:ext cx="3929400" cy="20951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85368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следы жизни в древних породах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97650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Микрофоссилии бактерий и водорослей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кремнистых и глинистых породах находят микроскопические нити и сферы, оставленные ранними микроорганизмами в Южной Африке и Австралии.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564975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изучения микроструктур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электронных микроскопов позволяет подробно рассмотреть форму и структуру микрофоссилий, подтверждая древнее существование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Всплески видообразования связаны с экологическими условиями и катастрофами, отражая адаптацию жизни.
</a:t>
            </a:r>
            <a:endParaRPr lang="en-US" sz="1249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влияние геологических и климатических факторов на эволюцию разнообразия видов.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данные и геологические хронологии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График: появление новых видов по периодам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ДНК даёт ключ к пониманию генетического наследия вымерших видов, таких как мамонты и саблезубые тигры.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Белки, извлечённые из янтаря, сохраняют информацию о тканях и адаптациях давно исчезнувших организмов.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и другие молекулы из костей и льда помогают восстановить экологические условия и поведение древних животных.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этих молекул позволяет установить родство между видами и проследить процессы эволюции на молекулярном уровне.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ДНК и белки — молекулы времени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следы: изотопы и атмосфера прошлого
</a:t>
            </a:r>
            <a:endParaRPr lang="en-US" sz="1934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Изотопы углерода в древних минералах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соотношении изотопов углерода в осадочных породах дают учёным ключевую информацию о биогеохимических процессах. Эти данные помогают установить начало фотосинтеза и активности древних микробов.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кислорода в атмосфере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минералов Гренландии показывает увеличение кислорода около 2,5 миллиардов лет назад. Этот «кислородный пик» связан с появлением фотосинтетических организмов и резкой перестройкой биосферы.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изменения по следам изотопов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горных пород Южной Африки выявляют сдвиги в изотопах кислорода, которые отражают изменения климата и появление первых сложных экосистем в архейскую эпоху.
</a:t>
            </a:r>
            <a:endParaRPr lang="en-US" sz="108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Ископаемое топливо образовалось из остатков растений и животных, которые жили сотни миллионов лет назад. Эти органические материалы под воздействием давления и температуры превратились в уголь, нефть и газ.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залежи ископаемого топлива обнаружены в местах древних биосфер, например, в Кузбасском бассейне и сибирских нефтяных месторождениях. Они дают важные сведения о массе и разнообразии жизни в прошлом.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Ископаемое топливо — след деятельности древних биосфер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молодёжи в исследованиях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и студенты участвуют в полевых работах, что способствует развитию интереса к науке. Молодые исследователи учатся методам сбора и анализа данных о прошлом Земли.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в поисках окаменелостей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проходят в самых разных местах — от пустынь Монголии до ледяных горизонтов Сибири. Благодаря этому учёные находят скелеты динозавров, мамонтов и другие следы древней жизни.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экспедиции — поиск следов прошлого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Рентгеновская томография позволяет создавать трёхмерные изображения окаменелостей без разрушения образцов, выявляя внутреннюю структуру и детали.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методы: как изучают ископаемые остатки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Масс-спектрометрия помогает определять химический состав образцов и изотопное распределение, что даёт информацию о возрасте и условиях формирования.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микроскопия обеспечивает высокое увеличение для изучения микрофоссилий, позволяя увидеть тончайшие детали даже клеточных структур возрастом более миллиарда лет.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24901" y="1635700"/>
            <a:ext cx="2657747" cy="300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5870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содержания газов и пыльцы в льдах даёт представление об исторических колебаниях кислорода и СО2, что важно для восстановления картин древних экосистем и климатических условий.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9805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Ледяные керны хранят древние микроскопические организмы и пузырьки воздуха, отражающие состояние атмосферы десятки тысяч лет назад. Это позволяет понять климатические изменения прошлого.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803000"/>
            <a:ext cx="85368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жизни в льдах Гренландии и Антарктики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 закономерный рост кислорода, особенно резкий во время «кислородной катастрофы», что повлияло на формирование сложных организмов.
</a:t>
            </a:r>
            <a:endParaRPr lang="en-US" sz="1237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кислорода связан с эволюционными прорывами и массовыми вымираниями, отражая тесную связь биосферы и атмосферы.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геохимии, 2023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График: как менялся кислород в атмосфере Земли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8495" y="1661225"/>
            <a:ext cx="3160509" cy="2226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популярнейших методов изучения древней жизни с оценкой их преимуществ и ограничений.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методов позволяет комплексно изучать историю жизни, но каждый имеет свои ограничения.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методов палеобиологии, 2022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методы поиска следов прошлых биосфер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Познание прошлых экологических кризисов помогает создавать прогнозы и модели, которые улучшают охрану природы и предотвращают экологические катастрофы.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способствуют поиску жизни на других планетах и развитию технологий, что расширяет наше понимание вселенной и будущего человечества.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открытия учёных важны для людей?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2241"/>
            <a:ext cx="3929400" cy="2095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542241"/>
            <a:ext cx="3929400" cy="20951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85368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Будущие технологии и новые горизонты исследований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97650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в анализе древних материалов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Разрабатываются приборы для сверхточного измерения изотопов и молекул ДНК. Искусственный интеллект помогает быстро распознавать микрофоссилии, что значительно ускоряет научные открытия.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564975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космические проекты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ESA и NASA ведут исследования биосигнатур на Марсе и спутниках Юпитера и Сатурна. Ожидается, что новые находки откроют информацию о самых древних формах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остатков древних биосфер помогает понять эволюцию жизни, ее связь с климатом и важность охраны природы для будущих поколений Земли.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уроки из следов древних биосфер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2026-05-08T09:41:32Z</dcterms:created>
  <dcterms:modified xsi:type="dcterms:W3CDTF">2026-05-08T09:41:32Z</dcterms:modified>
</cp:coreProperties>
</file>