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накануне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старого порядка открыл путь великим реформам.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империя столкнулась с военной слабостью, отставанием экономики и давлением общественной мысли.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начались перемены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10" y="954875"/>
            <a:ext cx="1900549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1010" y="954875"/>
            <a:ext cx="1900549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98" y="954875"/>
            <a:ext cx="1906673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59107" y="954875"/>
            <a:ext cx="1900549" cy="20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перелома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4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 тревожный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быстро превратилась из внешнего конфликта в проверку прочности всей имперской системы. На поле боя обнаружились слабая армейская организация, нехватка снабжения и техническое отставание, которые уже нельзя было скрыть.
</a:t>
            </a:r>
            <a:endParaRPr lang="en-US" sz="889" dirty="0"/>
          </a:p>
        </p:txBody>
      </p:sp>
      <p:sp>
        <p:nvSpPr>
          <p:cNvPr id="15" name="Text 3"/>
          <p:cNvSpPr txBox="1"/>
          <p:nvPr/>
        </p:nvSpPr>
        <p:spPr>
          <a:xfrm>
            <a:off x="25629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 и ожиданий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Николая I в 1855 году к власти пришёл Александр II. Новый император получил страну, где ожидание перемен стало не только темой разговоров, но и вопросом государственной безопасности.
</a:t>
            </a:r>
            <a:endParaRPr lang="en-US" sz="1034" dirty="0"/>
          </a:p>
        </p:txBody>
      </p:sp>
      <p:sp>
        <p:nvSpPr>
          <p:cNvPr id="16" name="Text 4"/>
          <p:cNvSpPr txBox="1"/>
          <p:nvPr/>
        </p:nvSpPr>
        <p:spPr>
          <a:xfrm>
            <a:off x="4845953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решений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1856–1858 годах началось обсуждение преобразований, появились первые комитеты и проекты. Именно в этот период стало ясно, что одной частичной правкой старых порядков проблему не решить.
</a:t>
            </a:r>
            <a:endParaRPr lang="en-US" sz="1079" dirty="0"/>
          </a:p>
        </p:txBody>
      </p:sp>
      <p:sp>
        <p:nvSpPr>
          <p:cNvPr id="17" name="Text 5"/>
          <p:cNvSpPr txBox="1"/>
          <p:nvPr/>
        </p:nvSpPr>
        <p:spPr>
          <a:xfrm>
            <a:off x="6941064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новой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год закрепил поворот: отмена крепостного права стала первым крупным шагом реформаторской эпохи. Она не сняла всех противоречий, но задала новый курс для государства и общества.
</a:t>
            </a:r>
            <a:endParaRPr lang="en-US" sz="10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источника кризиса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от 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и экономическое отставание от европейских держав стало очевидным во время Крымской войны. Старая система плохо обеспечивала армию, промышленность и управление, поэтому проигрыш оказался не случайностью, а симптомом более глубокого кризиса.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нарастало напряжение, потому что крепостной порядок всё хуже отвечал хозяйственным задачам. Принудительный труд не создавал устойчивого роста, а конфликты между помещиками и крестьянами становились всё заметнее.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после поражения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 Крыму усилило внешний и внутренний нажим на власть. Стало ясно, что без перестройки армии, администрации и сельского устройства Россия будет терять позиции в международной политике.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решалась судьба войны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коалиция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России выступила коалиция Великобритании, Франции, Османской империи и Сардинии. Это означало, что империя оказалась в войне с несколькими сильными державами одновременно, а не с одним соперником.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 как главный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боевые действия сосредоточились в Крыму, куда переместился центр всей кампании. Полуостров стал пространством тяжёлых осад, манёвров и столкновения разных военных систем.
</a:t>
            </a:r>
            <a:endParaRPr lang="en-US" sz="1192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 под ударом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Севастополя стала символом стойкости, но одновременно показала пределы старой военной организации. Долгая осада выявила цену технического и организационного превосходства противника.
</a:t>
            </a:r>
            <a:endParaRPr lang="en-US" sz="11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показало поражение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вооружение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российской армии во многом уступало современным образцам. Это делало огневое столкновение неравным и заставляло платить слишком высокую цену за каждый тактический успех.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тыла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и перевозки работали медленно, поэтому войска часто оказывались без нужных ресурсов в нужный момент. Проблема логистики стала одним из главных уроков войны.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резервов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не хватало подготовленных резервов и отлаженной системы обучения. В результате мобилизация и пополнение частей не могли быстро компенсировать потери.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военная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и инженерное превосходство противника показало, что одна храбрость уже не решает исход войны. XIX век требовал иной армии — более технически оснащённой и управляемой.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Последствия, которые вышли за фронт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резко выросли, а бюджет оказался под серьёзным напряжением. Война показала, что государство не может бесконечно опираться на старые финансовые и организационные механизмы.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престижу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ударило по международному престижу России. Для европейских столиц империя выглядела державой, чьи ресурсы велики, но способы их использования уже устарели.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отставания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всё яснее видело технологическое отставание страны. На фоне европейских достижений особенно заметной стала необходимость обновлять промышленность, транспорт и управление.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правящих кругах укрепилось убеждение: без преобразований Россия не удержит статус великой державы. Реформы стали восприниматься не как выбор, а как условие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крепостная система вошла в кризис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строилось на личной зависимости крестьянина от помещика. Такая система закрепляла неравенство и связывала человека с землёй не по договору, а по принуждению.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хозяйственная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и оброк поддерживали помещичье хозяйство, но делали его малоподвижным. Когда экономика стала переходить к денежным отношениям, старые формы стали работать всё хуже.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мотивация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Принудительный труд сдерживал инициативу и не поощрял рост производительности. Крестьянину было трудно вкладываться в результат, если плоды труда в значительной мере ему не принадлежали.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Несовместимость с модернизацией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Крепостная система всё хуже сочеталась с рынком, фабриками и потребностью в квалифицированной рабочей силе. Поэтому она становилась не только социальной, но и экономической преградой.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работали барщина и оброк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как ограничение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барщине крестьянин работал на помещика несколько дней в неделю, а значит, не мог свободно распоряжаться временем и усилиями. Это делало собственное хозяйство вторичным и ослабляло личную заинтересованность.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Оброк без 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Оброк переводил зависимость в денежную или натуральную форму, но не снимал главной проблемы — несвободы. Для крестьянина он оставался обязательством, а для хозяйства помещика — источником нестабильности.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стимулов не хватало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удерживали сельскую жизнь в рамках, где инициатива была невыгодна. Чем меньше крестьянин контролировал результат, тем слабее были стимулы повышать урожайность и улучшать обработку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точкой запуска великих реформ.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реформы стал символом перехода от сохранения старой системы к её постепенному обновлению.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19 февраля 1861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89061"/>
            <a:ext cx="3934500" cy="17068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проявления управленческого кризиса империи.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система теряла эффективность: решения запаздывали, правосудие воспринималось как зависимое, а на местах не хватало самостоятельности.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проблемы империи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государственном устройстве России середины XIX века
</a:t>
            </a:r>
            <a:endParaRPr lang="en-US" sz="10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лагеря спорили о путях обновления России.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спора о будущем страны оформились после Крымской войны и задали рамку реформаторских дебатов 1850-х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об общественной мысли России 1850-х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нового курса на преобразования.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вступления Александра II на престол стал точкой, когда власть признала необходимость перемен не по идее, а по государственной необходимости.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начале правления Александра II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комитетов помогали власти готовить реформу.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обсуждению реформ привлекались не один, а несколько органов и групп влияния; это показывает, насколько осторожно готовили решение о крестьянском вопросе.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подготовке крестьянской реформы 1857–1861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4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млн
</a:t>
            </a:r>
            <a:endParaRPr lang="en-US" sz="3942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 стали участниками реформы 1861 года.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затронуло миллионы людей: вместе с личной свободой крестьяне получили сложные финансовые обязательства и переходный статус.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крестьянской реформе 1861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интереса нужно было согласовать в новой системе.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строилась как компромисс: государство одновременно стремилось избежать разрыва в хозяйстве, сохранить доходы помещиков и не оставить крестьян без средств.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содержанию реформы 1861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реформам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война, кризис крепостного хозяйства и рост общественных ожиданий сделали преобразования неизбежными.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реформ были обозначены уже в начале преобразований.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ближайшие годы после 1861 года были намечены ключевые направления преобразований, охватившие суд, местное управление, армию и школу.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великих реформах Александра II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дал начало реформам, но не снял все противоречия.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первые годы показали пределы реформ: свобода пришла вместе с платежами, нехваткой земли и спорами вокруг условий выкупа, поэтому ожидания обновления оправдывались не 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последствиях отмены крепостного права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Кризис, который изменил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середины XIX века сделал преобразования неизбежными: военная слабость, крепостная экономика и управленческая неповоротливость больше не позволяли стране развиваться по старым правилам. Отмена крепостного права открыла путь к модернизации, но не решила все проблемы сразу. Теперь важно видеть в реформах не только свободу, но и сложный переход к новой России.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2026-07-26T07:05:09Z</dcterms:created>
  <dcterms:modified xsi:type="dcterms:W3CDTF">2026-07-26T07:05:09Z</dcterms:modified>
</cp:coreProperties>
</file>