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 1870-е годы: народная комедия, народная драма и «Снегурочка»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Островского: сказка, обряд и народная поэтика на сцене.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поворот 1870-х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1860-х русская литература особенно остро ищет национальные корни. Островский обращается к народной памяти, обрядам и песенной традиции, чтобы соединить современную жизнь с мифом и фольклором в едином драматическом пространстве.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1860-х привычная модель «купеческой драмы» уже не исчерпывала творческие задачи Островского. Драматург ищет формы, в которых бытовая правда не сужает, а расширяет смысл действия.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«купеческой драмы» к новым жанровым формам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усиливаются лиризм, музыкальность, условность и образность природы. Герои все чаще важны не только как социальные типы, но и как носители символических и мифологических значений.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речь, песня и обряд перестают быть фоном и становятся основой композиции. Благодаря этому пьесы Островского обретают более сложный ритм и новую художественную выразительность.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отказ от реализма, а его соседство с фольклорной и условной формой.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жанровые направления творчества Островского в 1870-е годы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годы особенно заметно растет значение сказочно-обрядовой поэтики, но реалистическая основа сохраняется.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по теме презентации; условная визуализация авторского пути Островского в 1870-е годы.
</a:t>
            </a:r>
            <a:endParaRPr lang="en-US" sz="5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источник художественного мира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 форма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Островского народный праздник становится не декорацией, а способом организовать сюжет. Хороводы, песни и обрядовые движения создают ощущение общего ритма жизни, в котором отдельный герой слышит голос целого мира.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помнит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повторы и устойчивые формулы придают речи особую плотность и узнаваемость. Она звучит так, будто выросла из устного рассказа, частушки или песни, а не была придумана только для сцены.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драмы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весна, пробуждение земли и смена времен года получают у Островского почти самостоятельную роль. Визуально этот мир легко представить через ярмарочный праздник, круг хоровода и первые весенние краски.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у Островского меняется не только сюжет, но и сам способ художественного мышления.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комедия и народная драма: сходство и различия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ближе к повседневной речи и разрядке конфликта, тогда как народная драма тяготеет к обрядовости, символу и трагическому напряжению.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признаков по материалам темы и текстам Островского.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народной архаике и древним представлениям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Ярило и солнечный культ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Ярилы вводит в пьесу память о древнем почитании солнца. Через него природные силы становятся не фоном, а движущей силой судьбы героев.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 года у Островского превращается в драматическое событие. Переход от холода к теплу показывает движение от неподвижности к жизни и пробуждению.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природном круге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здесь мыслится как часть общего природного порядка. Его чувства зависят не только от личной воли, но и от ритма мира вокруг.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Сказание вместо быта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Архаические мотивы придают «Снегурочке» характер старинного сказания. Из-за этого пьеса воспринимается не как бытовая история, а как мифопоэтическое действие.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замысел «Снегурочки»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замысла от фольклорного интереса к весенней сказке и трагическому финалу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«Снегурочка» как весенняя сказка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жанра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определяет пьесу как весеннюю сказку. Уже само название задает соединение условности, лиризма и обрядового строя.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раскрывает не фантастику ради фантастики, а серьезную тему: Снегурочке трудно соединить свою холодную природу с человеческой любовью.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Сказочность помогает показать цену чувства и хрупкость гармонии. Поэтому финал воспринимается как поэтический и трагически значимый одновременно.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Снегурочки: между природой и человеком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сначала кажется существом из иного мира: она отстраненна, холодна и не умеет любить. В этом образе подчеркнута граница между природной стихией и человеческой жизнью.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ней рождается чувство, и вместе с ним появляется внутренняя драма. Любовь приносит счастье, но одновременно ведет к гибели, превращая образ в символ весеннего обновления.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герои распределяются между человеческим и природно-мифологическим планами.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«Снегурочки»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персонажей строится на взаимодействии людей и стихий, поэтому конфликт в пьесе выходит за рамки бытового.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«Снегурочка» (1873)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Берендей и его царство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Берендей соединяет в себе качества мудрого правителя и хранителя народной нравственности. Он мыслит государство как общину, в которой личное чувство не должно разрушать гармонию целого.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Берендеево царство у Островского изображено как общество, где ценят согласие, меру и общую ответственность. Здесь порядок держится не на силе, а на привычке жить по обычаю.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этому миру составляет страсть, нарушающая равновесие. Поэтому царство Берендея важно не только как сказочный фон, но и как художественный образ идеальной народной жизни.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Лель, песня и музыкальная стихия пьесы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Лель вводит в пьесу тему песни как живой силы народного мира. Его поведение, речь и манера движения создают ощущение свободного, ритмичного и праздничного существования.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в «Снегурочке» не ограничивается отдельными номерами: она организует интонацию всей пьесы. Через повтор, напевность и танцевальный ритм раскрываются чувства героев и обрядовый характер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конфликт в «Снегурочке»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пьесе А. Н. Островского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языка и композиции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опирается на устойчивые обороты, обращения и повторяющиеся конструкции. Они создают ощущение подлинной народной речи и придают словам обрядовую убедительность.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припевность и напевность превращают диалоги в почти музыкальное действие. Благодаря этому чувства героев передаются не только смыслом, но и звучанием фразы.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строится как чередование обрядовых сцен, лирических эпизодов и кульминации. Такое движение удерживает внимание и постепенно усиливает драматическое напряжение.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снег, свет и тепло работают как языковые и композиционные ориентиры. Через них Островский показывает перемену внутреннего состояния героев и смену художественного настроения.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фольклорные средства участвуют в создании смысла и организации действия.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элементы в «Снегурочке'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приемы здесь не украшают текст, а формируют его структуру, настроение и смысловой ритм.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«Снегурочка» (1873)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судьба и восприятие пьесы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1873: создание пьесы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«Снегурочка» сразу выделилась необычной условностью, песенной структурой и мифологическим строем, из-за чего казалась трудной для привычной сценической подачи.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театральное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пьеса вошла в репертуар как редкий пример соединения драмы, музыки и зрительной выразительности, особенно ценимый за поэтичность.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культурная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фольклору, декоративности и сказочной атмосфере обеспечил произведению устойчивое место в театре и в истории русской сцены.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сказочную условность с точным чувством народного мира и расширяет представление о возможностях русской сцены.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«Снегурочка» важна для русской драмы
</a:t>
            </a:r>
            <a:endParaRPr lang="en-US" sz="276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«Снегурочка» доказывает, что высокая драма может опираться на фольклор без потери художественной глубины.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пьесе А. Н. Островского «Снегурочка»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жанровых направления — народная комедия и народная драма — стали для Островского основой обновления театра.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А. Н. Островского в 1870-е годы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особенно ясно показал, как драматург соединял жизненную наблюдательность с фольклорной и сказочной поэтикой.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годы Островский расширил границы русской драмы, соединив реальность, фольклор и символику природы. «Снегурочка» стала главным итогом этого смелого художественного поиска.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от быта к сказке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2026-05-20T00:57:16Z</dcterms:created>
  <dcterms:modified xsi:type="dcterms:W3CDTF">2026-05-20T00:57:16Z</dcterms:modified>
</cp:coreProperties>
</file>