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жить и не дышать? Основные вопросы и темы урока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жизни от дыхания: исключения и ключевые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 множества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обмен газов и получение энергии. Большинство существ зависят от кислорода, но некоторые живут без него, расширяя наши представления о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обмен кислорода и углекислого газа между организмом и средой, поддерживающий жизнедеятельность.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кислород для получения энергии, необходимой для роста, движения и функций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процесс образования энергии в митохондриях с участием кислорода, базовый для жизненных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определение дыхания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необходимо большинству организмов
</a:t>
            </a:r>
            <a:endParaRPr lang="en-US" sz="2981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 для производства АТФ — главного источника энергии для всех биохимических реакций.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кислорода клетки быстро погибают — у млекопитающих это происходит в течение нескольких минут, что ведёт к гибели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дыхательные системы у животных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Лёгочные органы характерны для млекопитающих, птиц и рептилий, обеспечивая газообмен в воздухе.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 и амфибий извлекают кислород из воды, обеспечивая дыхание в водной среде.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встречается у червей и некоторых земноводных, обеспечивая газообмен через поверхность тела.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присуща насекомым и некоторым паукам, позволяет доставлять воздух напрямую к тканям.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водные насекомые используют воздушные пузырьки для дыхания под водой. Морские млекопитающие, такие как киты и дельфины, могут задерживать дыхание до нескольких часов.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морские млекопитающие: разные стратегии дыхания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рыбы имеют тонкие перепончатые структуры с мельчайшими сосудами, что позволяет эффективно извлекать кислород из воды, даже при низком его содержании.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ключ к жизни рыб в воде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под водой: способы приспособления
</a:t>
            </a:r>
            <a:endParaRPr lang="en-US" sz="28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 и археи используют безкислородные процессы, например, брожение, для получения энергии.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микроорганизмы встречаются в почве, болотах и кишечнике, где кислород отсутствует или крайне мал.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Clostridium, бактерии, вызывающие разложение organики без участия кислорода.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Анаэробы: организмы, живущие без кислорода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410984"/>
            <a:ext cx="4684800" cy="1508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кислородного и бескислородного дыхания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эффективности и продуктах обмена между двумя типами дыхания.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Кислородное дыхание значительно эффективнее бескислородного по выработке энергии.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долгое задержание дыхания — 24 минуты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Молчанов установил мировой рекорд по задержке дыхания без движений, показав уникальные возможности человеческого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для увеличения времени задержки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Фридайверы тренируются выдерживать длительную гипоксию, существенно увеличивая время задержки дыхания до нескольких минут и более.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и возможности задержки дыхания человеком
</a:t>
            </a:r>
            <a:endParaRPr lang="en-US" sz="24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ночью дышат кислородом, днём осуществляют фотосинтез с выделением кислорода в атмосферу.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 и грибов: особенности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поглощают кислород для дыхания, но могут получать энергию посредством брожения в кислородно-дефицитных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грибы адаптированы к различным условиям, сочетая дыхание и фотосинтез или брожение.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выживания без кислорода у разных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холоднокровные животные замедляют обмен веществ, что позволяет им дольше обходиться без кислорода, в отличие от теплокровных.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без кислорода максимально у анаэробных бактерий, тогда как у позвоночных время строго ограничено физиологией и обменом веществ.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полностью обходящиеся без дыхания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 и археи способны выживать без кислорода, применяя альтернативные химические реакции для получения энергии в экстремальных условиях земли и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микроорганизмы населяют горячие источники и глубоководные среды, где кислород недоступен, используя серу и другие соединения вместо кислорода.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 участвуют в промышленном производстве кисломолочных продуктов, таких как йогурт и сыр, благодаря ферментации без кислорода.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жвачных животных анаэробы помогают расщеплять пищу, обеспечивая хозяина дополнительной питательной энергией.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в барокамерах показали, что мозг начинает страдать от кислородного голодания уже после 5 минут отсутствия кислорода.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контролируемой гипоксией выявили, что люди могут адаптироваться к некоторому снижению кислорода при постепенной тренировке и медленном дыхании.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Необратимое повреждение тканей происходит быстро при полном прекращении дыхания, что подчёркивает важность постоянного газообмена в организме.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выносливости человека без дыхания: эксперименты и факты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дыхания у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для средней школы, раздел «Дыхание»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Henneguya salminicola изменило взгляды на биологию, показав, что многоклеточные иногда могут обходиться без митохондрий и кислородного дыхания, указывая на неожиданные пути развития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чудеса: как живут существа без дыхания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микроскопический многоклеточный организм обитает внутри ткани рыбы и полностью отказался от дыхания в ходе эволюции. Он получает энергию напрямую из тела хозяина, не требуя кислорода.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Henneguya salminicola — безмитохондриальный паразит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организм без дыхательных процессов
</a:t>
            </a:r>
            <a:endParaRPr lang="en-US" sz="25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прекращение дыхания: явления среди животных и людей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Апноэ у людей — временные остановки дыхания во сне, которые могут привести к серьёзным последствиям, если остаются без лечения.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млекопитающие, такие как дельфины и киты, способны сознательно задерживать дыхание на длительное время для глубоких погружений.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показывают, насколько разнообразными бывают дыхательные стратегии в природе.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их организма позволяет запасать кислород и замедлять обмен веществ, поддерживая жизнедеятельность без дыхания длительные периоды.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— это способ получения энергии, применяемый организмами при отсутствии кислорода, но он продуцирует значительно меньше энергии по сравнению с окислительным дыханием.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дрожжи, перерабатывающие сахара в спирт, используемые в пивоварении и выпечке хлеба.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бактерии, участвующие в производстве йогурта, выделяют молочную кислоту, что придаёт продуктам характерный вкус и консистенцию.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 без кислорода: роль брожения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 2020 году Henneguya salminicola изменило представления учёных о границах жизненных форм и их энергообеспечении.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публикации, 2020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 продемонстрировало возможность многоклеточных организмов обходиться без кислородного дыхания.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Земли как ключ к внеземной жизни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микробов, способных жить без кислорода, помогает учёным предполагать существование форм жизни на планетах с нестандартным атмосферным составом.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о метановом и серном дыхании вне Земли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атмосферах с высокой концентрацией метана и серы могут существовать микроорганизмы, использующие эти газы для энергетического обмена вместо кислорода.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жизни без кислорода на других планетах
</a:t>
            </a:r>
            <a:endParaRPr lang="en-US" sz="24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является основой жизни большинства организмов, однако уникальные примеры показывают, что жизнь возможна и без кислородного обмена, расширяя наши знания о её природе и происхождении.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дыхания: горизонты и исключения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2026-05-08T08:08:44Z</dcterms:created>
  <dcterms:modified xsi:type="dcterms:W3CDTF">2026-05-08T08:08:44Z</dcterms:modified>
</cp:coreProperties>
</file>