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коры: почему меняется поверхность Земли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«плавает» по Земле: плиты движутся, формируя горы, вулканы, землетрясения и океанические впадины.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земная кора и где она находится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это твёрдая внешняя оболочка Земли. Она входит в литосферу вместе с верхней частью мантии. Кора бывает материковой и океанической, а плиты движутся очень медленно — обычно на несколько сантиметров в год.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внешней оболочки Земли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верхнюю часть мантии. Надёжная «крышка» Земли образует крупные блоки — литосферные плиты.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 и легче океанической. Океаническая кора плотнее и поэтому чаще погружается глубже при столкновении плит.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находится астеносфера: более мягкий, податливый слой. Благодаря ему плиты могут медленно смещаться, не ломаясь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литосферных плит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скорости измеряются сантиметрами в год, за миллионы лет они заметно меняют очертания материков и океанов.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плиты движутся с разной скоростью, поэтому границы «ведут себя» по-разному: где-то накапливается напряжение, где-то формируется новая кора.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скоростей движения плит (средние значения), учебные справочные данные
</a:t>
            </a:r>
            <a:endParaRPr lang="en-US" sz="13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плиты движутся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 тепло заставляет вещество мантии медленно перемещаться. Горячее поднимается вверх, а более холодное опускается вниз. Этот непрерывный круговорот помогает плитам двигаться.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двигатель внутри Земли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плиты движутся вдоль границ, породы могут цепляться и долго удерживать движение. Когда напряжение становится слишком большим, происходит резкое смещение — землетрясение.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 берега напряжения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 мантии создают условия для того, чтобы плиты расходились, сближались или смещались вдоль разломов. Представьте, что это не толчки, а постоянная работа «рук» внизу.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как «тяга» для плит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столкновении плит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 при конвергентном взаимодействии плит и накоплении напряжения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плит и образование новой коры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начинают расходиться, между ними появляются трещины и разломы. Формируется рифтовая область, где поверхность «раздвигается».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плит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из затвердевшей породы образуются срединно-океанические хребты. Дно океана постепенно расширяется, как у Срединно-Атлантического хребта.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хребта и расширение дна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глубины поднимается магма. Она попадает в трещины, остывает и становится твёрдой, превращаясь в породы новой коры.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плит вдоль разломов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плиты движутся рядом, но в разные стороны. Тогда образуется сдвиговый разлом, по которому участки земной коры «скользят» друг относительно 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и противоположные направления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напряжение превышает предел прочности пород, происходит резкий срыв. Это движение вызывает сильные землетрясения, как в случае разлома Сан-Андреас.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смещение и землетрясения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в зоне разлома могут долго удерживаться, будто сцепившись. В это время накапливается напряжение, и движение постепенно «нарастает» без заметных толчков.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Цепляние пород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границ литосферных плит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границы задаёт характер движения плит и набор природных явлений.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и опасные события зависят от того, сталкиваются ли плиты, раздвигаются или смещаются вбок.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геологии и тектонике плит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результат движения коры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часто возникают там, где плиты сталкиваются. При сильном сжатии слои пород смещаются, сминаются и поднимаются вверх.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возникли при столкновении Индийской и Евразийской плит и продолжают медленно расти. К складчатым горам также относят Альпы и Кавказ.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формируются складчатые горы, ведь породы не просто «ломаются», а деформируются. Этот процесс длится долго и включает множество изменений.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Тихоокеанское огненное кольцо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активные вулканы Земли сосредоточены по краям Тихого океана. Это не случайность: именно здесь часто сходятся литосферные плиты, а горные породы постоянно перерабатываются под действием их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вулканы «собираются» у океана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Тихоокеанском огненном кольце нередко возникают зоны погружения: одна плита уходит под другую. При этом нагреваются и частично плавятся породы, что способствует появлению вулканов и островных дуг.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погружения на границах плит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движений земной коры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разрушений и извержений, границы плит меняют рельеф океанского дна: формируются хребты и рифтовые системы, которые влияют на течения и морские маршруты.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приоритетное значение землетрясений: они встречаются на многих границах плит и происходят чаще, тогда как вулканизм и горообразование требуют длительных процессов.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(условные относительные доли), без привязки к конкретной статистике.
</a:t>
            </a:r>
            <a:endParaRPr lang="en-US" sz="13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землетрясение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начинается тогда, когда в породах накапливается напряжение. Оно растёт из‑за движения плит, а затем происходит резкое сдвижение участков земной коры в зоне разлома.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сильные землетрясения в городах, у гор и в прибрежных районах. Интенсивность разрушений усиливают плотная застройка, крутые склоны и подводные подвижки пород.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в глубине начинаются подвижки, называют очагом. Точку на поверхности прямо над очагом называют эпицентром, и именно там толчки обычно ощущаются сильнее всего.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движения плит к разрушениям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медленное движение литосферных плит запускает быстрые и опасные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изменения Земли за миллионы лет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 всегда заметны сразу: плиты двигаются очень медленно, но за миллионы лет смещают материки. В итоге меняются береговые линии и очертания крупных регионов, даже если в течение года ничего не видно.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плиты расходятся или сталкиваются, океаны могут расширяться или, наоборот, сужаться. Так формируются новые участки морского дна и исчезают прежние, а вместе с этим меняются условия жизни на суше и в океане.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столкновении участки земной коры смещаются, сминаются и постепенно поднимаются, образуя горные системы. Горы растут не «рывками», а через длительные перестройки пород и повторяющиеся подвижки вдоль разломов.
</a:t>
            </a:r>
            <a:endParaRPr lang="en-US" sz="1352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измерения показывают, что движение продолжается и сегодня. Значит, рельеф, климатические границы и природные условия будут ещё долго меняться, только темп этих изменений обычно намного меньше человеческого масштаба.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узнают, что плиты движутся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измерения движения плит используют GPS и спутники, а также наземные наблюдения. GPS позволяет сравнивать положение точек на поверхности с высокой точностью, чтобы увидеть, как они смещаются со временем.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фиксируют колебания при землетрясениях и помогают уточнять строение разломов. Кроме того, исследуют особенности магнитных полос на дне океанов, связывая их с формированием новой океанической коры.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176155"/>
            <a:ext cx="4335300" cy="166399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 литосферные плиты: в чём разница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это верхний твёрдый слой Земли, а плита — более крупная «пластина», которая включает кору и верхнюю часть мантии. Плиты перемещаются целиком, а кора не движется отдельно как отдельный объект.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земная кора — часть литосферных плит, поэтому при изучении движения Земли мы говорим прежде всего о перемещении плит целиком.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 школьному курсу географии/геологии.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границы плит особенно активны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краях плит земная кора чаще «работает»: здесь происходят деформации, разломы и подвижки. Поэтому именно эти зоны дают большинство крупных природных событий.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место к границам плит, тем выше вероятность сильных процессов — от разломов до вулканизма. Внутренние части плит обычно спокойнее.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(качественные индексы по описанию типов зон), без привязки к конкретной статистике.
</a:t>
            </a:r>
            <a:endParaRPr lang="en-US" sz="11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047" y="1498750"/>
            <a:ext cx="439200" cy="39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движения земной коры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активных зон разломов помогает выбирать места для жилья, дорог и школ. Это снижает риски, связанные с землетрясениями, оползнями и другими опасными явлениями.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людей и инфраструктуры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движений плит связывает сегодняшние горы, вулканы и океаны с их историей. Это помогает понимать, как меняется планета и почему одни районы формируются, а другие перестраиваются.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прошлого и природных процессов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 географы выделяют области повышенной опасности и уточняют маршруты для спасательных служб. На основе таких знаний разрабатывают меры готовности населения.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территорий и предупреждения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постоянно меняется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 происходят очень медленно, но их результаты масштабны. Именно они создают горы, океаны, вулканы и землетрясения, а границы плит определяют природные процессы и опасности для человека.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2026-05-12T23:00:42Z</dcterms:created>
  <dcterms:modified xsi:type="dcterms:W3CDTF">2026-05-12T23:00:42Z</dcterms:modified>
</cp:coreProperties>
</file>