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Оплодотворение: как начинается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гамет запускает развитие нового организма.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новая жизнь начинается в маточной трубе, где сперматозоид встречает яйцеклетку. Для успешного оплодотворения нужны зрелые гаметы, согласованные гормональные условия и точная последовательность событий.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гамет к новой жизни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Гаметы и их роль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94100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Половинный набор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Гаметы несут половинный набор хромосом: у человека по 23. Поэтому каждая из них сама по себе не может дать полный наследственный комплект нового организма.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38038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 доставляет мужской генетический материал, а яйцеклетка приносит женский и запас питательных веществ. Их встреча объединяет наследственную информацию и поддерживает первые этапы развития.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81988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клетка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слияния гамет восстанавливается полный набор хромосом. Так образуется зигота — первая клетка нового организма, с которой начинается индивидуальное развитие.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449" y="1581445"/>
            <a:ext cx="203962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4449" y="3418395"/>
            <a:ext cx="203963" cy="233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половые клетки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Сперматогенез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семенниках образуется множество сперматозоидов, приспособленных к движению. Их основная задача — быстро достичь яйцеклетки и передать мужской наследственный материал.
</a:t>
            </a:r>
            <a:endParaRPr lang="en-US" sz="984" dirty="0"/>
          </a:p>
        </p:txBody>
      </p:sp>
      <p:sp>
        <p:nvSpPr>
          <p:cNvPr id="16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Овогенез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яичниках обычно созревает одна яйцеклетка за цикл. Овогенез обеспечивает крупную клетку с запасом веществ, необходимым для начала развития эмбриона.
</a:t>
            </a:r>
            <a:endParaRPr lang="en-US" sz="1087" dirty="0"/>
          </a:p>
        </p:txBody>
      </p:sp>
      <p:sp>
        <p:nvSpPr>
          <p:cNvPr id="18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уменьшает число хромосом вдвое и создаёт новые сочетания наследственных признаков. Благодаря этому потомство получает генетическое разнообразие, а не точную копию родителей.
</a:t>
            </a:r>
            <a:endParaRPr lang="en-US" sz="98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375" y="1539549"/>
            <a:ext cx="3051600" cy="27595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встрече гамет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05300" y="1350825"/>
            <a:ext cx="4134205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яйцеклетки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Овуляция освобождает зрелую яйцеклетку из яичника. Затем она попадает в маточную трубу, где вероятность встречи со сперматозоидом становится максимальной.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300" y="2522838"/>
            <a:ext cx="4134205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сперматозоида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Капацитация происходит в половых путях женщины и изменяет свойства сперматозоида. После неё он лучше распознаёт яйцеклетку и способен пройти её оболочки.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300" y="3694863"/>
            <a:ext cx="4134205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совпадение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времени важно для успеха оплодотворения. Если гаметы не совпадают по срокам и условиям, зигота не образуется, а развитие не начинается.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843" y="976725"/>
            <a:ext cx="2885965" cy="3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гамет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4630" y="1328608"/>
            <a:ext cx="4850422" cy="9348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сперматозоида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 устроен для движения: головка содержит наследственный материал, шейка обеспечивает соединение частей, а хвост создаёт поступательное движение к яйцеклетке.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4830" y="2438304"/>
            <a:ext cx="4850422" cy="9348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Акросома и ферменты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головке находится акросома — структура с ферментами, помогающими пройти защитные оболочки яйцеклетки. Без этого этапа проникновение было бы невозможно.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4830" y="3548012"/>
            <a:ext cx="4850422" cy="9348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яйцеклетки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Яйцеклетка крупная, неподвижная и окружена защитными слоями. Её оболочки распознают подходящий сперматозоид и помогают сохранить контроль над процессом оплодотворения.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ключевых этапов оплодотворения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биологические проверки, которые обеспечивают успешное оплодотворение у человека.
</a:t>
            </a:r>
            <a:endParaRPr lang="en-US" sz="130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нужен барьер против полиспермии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49525" y="1101301"/>
            <a:ext cx="4605732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проникновения первого сперматозоида яйцеклетка быстро меняет свойства оболочки. Это делает её недоступной для других гамет и закрывает путь к ошибочному слиянию.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049525" y="2426083"/>
            <a:ext cx="4605732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Кортикальная реакция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Кортикальная реакция запускает серию изменений в наружных слоях яйцеклетки. Они повышают барьерные свойства оболочки и фиксируют результат оплодотворения.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049525" y="3750850"/>
            <a:ext cx="4605732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клетку вошло бы несколько сперматозоидов, число хромосом нарушилось бы. Такой набор несовместим с нормальным развитием, поэтому барьер жизненно необходим.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24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46
</a:t>
            </a:r>
            <a:endParaRPr lang="en-US" sz="4324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 получает зигота человека.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оплодотворения у человека восстанавливается диплоидный набор, необходимый для нормального развития нового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у человека диплоидный набор хромосом составляет 46.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развитие после оплодотворения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последовательных стадий раннего эмбрионального развития после оплодотворения.
</a:t>
            </a:r>
            <a:endParaRPr lang="en-US" sz="130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шансы возникают в короткий период вокруг овуляции, когда гаметы сохраняют жизнеспособность и могут встретиться в маточной трубе.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оплодотворения определяется не одним фактором, а совпадением времени, состояния гамет и условий их встречи.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успех оплодотворения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биологии человека, без статистических данных.
</a:t>
            </a:r>
            <a:endParaRPr lang="en-US" sz="13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814716"/>
            <a:ext cx="3934500" cy="12555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способ оплодотворения связан с средой обитания и стратегией размножения вида.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оплодотворение повышает сохранность гамет, а наружное компенсирует потери большим числом клеток.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оплодотворения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способы оплодотворения у животных.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24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46
</a:t>
            </a:r>
            <a:endParaRPr lang="en-US" sz="4324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 получает зигота человека после оплодотворения.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хромосом после слияния гамет становится полным, а сочетание родительских аллелей — уникальным для каждого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человека: диплоидный набор хромосом в соматических клетках и зиготе.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взгляда на ЭКО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в лаборатории
</a:t>
            </a:r>
            <a:pPr algn="l" indent="0" marL="0">
              <a:lnSpc>
                <a:spcPct val="100000"/>
              </a:lnSpc>
              <a:buNone/>
            </a:pPr>
            <a:r>
              <a:rPr lang="en-US" sz="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лаборатории эмбриолог сначала получает зрелые яйцеклетки и подготавливает сперматозоиды. Затем клетки соединяют в контролируемой среде, где можно наблюдать первые признаки оплодотворения и следить за развитием эмбриона в ранние сроки.
</a:t>
            </a:r>
            <a:endParaRPr lang="en-US" sz="1094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при бесплодии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 особенно важно, когда естественная встреча гамет затруднена. Врачебная команда помогает пройти тот же биологический путь, но вне организма: от оплодотворения до переноса эмбриона в матку.
</a:t>
            </a:r>
            <a:endParaRPr lang="en-US" sz="1167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 же механизм, иные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наглядно показывает, что для начала новой жизни нужны не случайность, а точная последовательность этапов. Даже в искусственных условиях сохраняются акросомная реакция, образование зиготы и дальнейшее дробление.
</a:t>
            </a:r>
            <a:endParaRPr lang="en-US" sz="109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распространенные ошибки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00" y="1229925"/>
            <a:ext cx="36225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происходит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происходит не в матке, а обычно в маточной трубе. Именно там чаще всего встречаются зрелая яйцеклетка и сперматозоид, а затем образуется зигота, которая начинает движение к матке.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4100" y="2411525"/>
            <a:ext cx="36225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одна клетка, а последовательность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сперматозоид не превращается сразу в эмбрион. Сначала происходит слияние гамет, затем формируется зигота, после чего начинаются дробление, развитие бластоцисты и только потом возможна имплантация.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94100" y="3593125"/>
            <a:ext cx="36225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признаки обманчивы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вокруг яйцеклетки заметно движение сперматозоидов, это еще не означает успех. Оплодотворение подтверждается только после проникновения одного сперматозоида и срабатывания барьера против полиспермии.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 овуляции до имплантации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путь от выхода яйцеклетки до закрепления зародыша в матке.
</a:t>
            </a:r>
            <a:endParaRPr lang="en-US" sz="13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для самопроверки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Порядок этапов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восстановить правильный порядок событий: от встречи гамет до образования зиготы и первых делений.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Термины и смыслы
</a:t>
            </a:r>
            <a:pPr algn="ctr" indent="0" marL="0">
              <a:lnSpc>
                <a:spcPct val="100000"/>
              </a:lnSpc>
              <a:buNone/>
            </a:pPr>
            <a:r>
              <a:rPr lang="en-US" sz="2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следует сопоставить термины и определения: капацитация, акросома, полиспермия, бластоциста. Это проверяет точность понимания, а не просто память.
</a:t>
            </a:r>
            <a:endParaRPr lang="en-US" sz="1094" dirty="0"/>
          </a:p>
        </p:txBody>
      </p:sp>
      <p:sp>
        <p:nvSpPr>
          <p:cNvPr id="11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Применение знаний
</a:t>
            </a:r>
            <a:pPr algn="ctr" indent="0" marL="0">
              <a:lnSpc>
                <a:spcPct val="100000"/>
              </a:lnSpc>
              <a:buNone/>
            </a:pPr>
            <a:r>
              <a:rPr lang="en-US" sz="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важно ответить, где у человека обычно происходит оплодотворение, и объяснить почему именно там создаются нужные условия.
</a:t>
            </a:r>
            <a:endParaRPr lang="en-US" sz="108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375" y="1539549"/>
            <a:ext cx="3051600" cy="27595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этап после имплантации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05300" y="1350825"/>
            <a:ext cx="4134205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маткой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закрепления зародыша в слизистой матки начинается тесное взаимодействие с организмом матери. Через эти связи будущий эмбрион получает питание и сигналы для дальнейшего развития.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300" y="2522838"/>
            <a:ext cx="4134205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специализация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начинают делиться и специализироваться, закладывая основы тканей и органов. На этом этапе особенно важны точная регуляция роста и согласованная работа генетических программ.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300" y="3694863"/>
            <a:ext cx="4134205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формируются внезародышевые структуры, которые обеспечивают защиту, обмен веществ и развитие. Именно они создают условия для следующего, эмбрионального этапа.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986572"/>
            <a:ext cx="3805200" cy="12143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помогают точно описывать каждый шаг: от образования гамет до закрепления зародыша в матке.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слово связано с конкретным этапом, поэтому точные термины помогают понимать процесс целиком, а не по отдельным фрагментам.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и их смысл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тема «Оплодотворение и раннее развитие».
</a:t>
            </a:r>
            <a:endParaRPr lang="en-US" sz="130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Оплодотворение: начало новой индивидуальности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 — это не мгновенный акт, а цепочка точно согласованных событий: подготовка гамет, их встреча, защита от полиспермии и запуск нового развития, делающего каждый организм неповторимым.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2026-07-26T13:12:36Z</dcterms:created>
  <dcterms:modified xsi:type="dcterms:W3CDTF">2026-07-26T13:12:36Z</dcterms:modified>
</cp:coreProperties>
</file>