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и национальный состав населения: как география объясняет разнообразие мира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различаются по происхождению, этносам и языкам — и как это объясняет география.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 курса географии 11 класса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и расовый состав населения влияет на размещение жителей, устройство городов, миграционные потоки и хозяйственное развитие. В мире уже более 8 млрд человек, а международных мигрантов — свыше 280 млн. Поэтому важно понимать причины многоязычия, диаспор и культурной мозаики.
</a:t>
            </a:r>
            <a:endParaRPr lang="en-US" sz="1052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темы: раса, этнос, народ, национальность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 — устойчивая общность людей, связанная общим происхождением, языком, культурой и самосознанием. Эта связь поддерживается традициями, исторической памятью и ощущением принадлежности к «своим».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— более широкое понятие, которое может объединять несколько этносов, связанных общей территорией и исторической судьбой. Национальность в разных странах обозначает либо этническую принадлежность, либо гражданство.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Раса — исторически выделяемая группа по совокупности внешних признаков. В современной науке биологическая значимость расовых различий оценивается как ограниченная; чаще понятие рассматривают как социально-историческое.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2849" y="1162275"/>
            <a:ext cx="3498302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и их этнокультурное разнообразие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крупнейшие государства почти всегда полиэтничны и многоязычны: разнообразие формируется историей освоения, колониализма и миграций.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обычно объединяют несколько крупных групп и языков; этнокультурная структура тесно связана с историей расселения и масштабом территорий.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национальные переписи населения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основных расовых групп на карте мира: как читать «картины ареалов»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«пояса переселений»: как меняется 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видно, что европеоидное население преобладает в Европе, Западной Азии, Северной Африке, а также в Северной и Южной Америке, Австралии и Новой Зеландии. Эти зоны связаны с миграциями и колонизацией, которые расширили ареалы одних групп и смешали другие.
</a:t>
            </a:r>
            <a:endParaRPr lang="en-US" sz="834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 югу от Сахары и новые общины вне континента
</a:t>
            </a:r>
            <a:pPr algn="l" indent="0" marL="0">
              <a:lnSpc>
                <a:spcPct val="115000"/>
              </a:lnSpc>
              <a:buNone/>
            </a:pPr>
            <a:r>
              <a:rPr lang="en-US" sz="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Негроидное население исторически сосредоточено в странах Африки к югу от Сахары, но заметные общины сформировались также в Америке и Европе. На карте дополнительно выделяются области смешения, где рождаются новые культурные и демографические сочетания.
</a:t>
            </a:r>
            <a:endParaRPr lang="en-US" sz="8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 главный фактор изменения национального состава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страны притяжения мигрантов; сравнение сделано по численности иностранных граждан или доле мигрантов в населении.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мигрантов в стране и агломерации, тем быстрее обновляются языковые и этнические «карты» городов и растут диаспоры.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ООН и национальной статистики о миграции (точные значения зависят от года и методики)
</a:t>
            </a:r>
            <a:endParaRPr lang="en-US" sz="6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причины национального разнообразия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 народов и древние контакты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миграции формировали новые зоны расселения, меняли «границы привычного мира» и запускали устойчивое соседство разных групп, языков и культур.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и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государств усиливало переселение людей и смешение общностей. Пограничные территории особенно часто становились «коридорами» для разных традиций.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Колониализм, торговые пути и освоение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Америке и Карибах многонациональность связана с колонизацией, переселением европейцев и завозом африканского населения. Возникали новые культурные сочетания.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политика и современная самоидентификация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этнический состав отражает не только прошлое, но и правила языка, образования и гражданства. Переписи и самоопределение делают структуру видимой и измеримой.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национальный состав территории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складывается из исторических процессов, урбанизации и государственных решений.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24942"/>
            <a:ext cx="449100" cy="359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14352"/>
            <a:ext cx="449100" cy="3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 как отражение этнической структуры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«визитная карточка» этноса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распознавать этническую принадлежность и фиксирует культурные связи. Именно поэтому он считается одним из ключевых признаков этноса, а не просто средством общения.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языков — и неравномерное 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насчитывается около 7 тысяч языков, но большинство людей говорит на сравнительно небольшом числе крупных. Это усиливает контраст между локальными и «межрегиональными» языками.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как норма ряда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особенно заметно в Индии, Швейцарии, Канаде, Бельгии, ЮАР и во многих странах Африки. Причины — история расселения, миграции и особенности границ.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и политическая карты не совпадают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языков связано с колонизацией, переселениями, уровнем урбанизации и тем, как государство проводило свою языковую политику. Поэтому языковые ареалы «рисуются» иначе, чем карты государств.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412" y="1697375"/>
            <a:ext cx="3655225" cy="2026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Многонациональные государства и их особенности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показывает, как федеративность, расселение и роль крупных городов поддерживают многоязычие и культурную неоднородность.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Многонациональность чаще связана с федеративным устройством, неоднородностью регионов и высокой ролью крупных городов.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национальные конституции и переписи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мозаика регионов мира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дробность заметно выше там, где исторически шли переселения, а границы и государства возникали позже сложившихся культурных связей.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различия по доле титульных групп тесно связаны с историей заселения и с современными миграциями.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 основе обобщённых данных ООН и демографических исследований; значения приведены в индексе (без точных долей), актуальность — по состоянию на 2010–2020-е годы.
</a:t>
            </a:r>
            <a:endParaRPr lang="en-US" sz="5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населения и метисация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затрагивает не только внешние признаки: меняются языковые привычки, семейные уклады, кухня, музыка и способы самоидентификации в обществе.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стран метисные группы становятся значимой частью населения, а их вклад закрепляется в национальной культуре через образование, СМИ и повседневные традиции.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Метисация ведёт к появлению смешанных этнических групп и новых культурных практик, которые формируются постепенно и могут сочетать элементы разных традиций.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оказывается динамичным: новые идентичности возникают в результате межэтнических контактов, браков и длительного совместного проживания.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Расовый и национальный состав населения России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пример масштабного полиэтничного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входит в число крупнейших многонациональных стран мира: в ней проживают более 190 народов, а русские составляют около 80% населения. Крупные этнические группы включают татар, чеченцев, башкир, чувашей, аварцев, украинцев, армян и других представителей.
</a:t>
            </a:r>
            <a:endParaRPr lang="en-US" sz="964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расселение и разнообразие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этнографической карте России выделяются территории с компактным проживанием отдельных народов: Северный Кавказ, Поволжье, Сибирь и Дальний Восток. Такое размещение помогает объяснить, почему региональные культуры заметно отличаются даже внутри одной страны.
</a:t>
            </a:r>
            <a:endParaRPr lang="en-US" sz="10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народов России по регионам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республиках Северного Кавказа и Поволжья титульные народы обычно представлены заметнее, чем в большинстве областей, хотя везде сохраняется межэтническое разнообразие.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неравномерности подтверждает: компактное расселение связано с историческим освоением территорий и современными миграционными потоками.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обобщённым данным переписей населения и этнографических атласов; 2010–2020-е годы (точные доли по каждому этносу в диаграмме не представлены, значения индексационные).
</a:t>
            </a:r>
            <a:endParaRPr lang="en-US" sz="5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городского населения быстрее распространяются двуязычие, межэтнические браки и сетевые формы культурного обмена, но одновременно усиливаются различия доступа к ресурсам.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56%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людей, живущих в городах, тем активнее повседневные контакты между разными этническими группами.
</a:t>
            </a:r>
            <a:endParaRPr lang="en-US" sz="190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расчёты по мировой урбанизации (оценка на период около 2022 года; доля городского населения мира ≈56%).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этническая структура населения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демографические процессы, миграцию, самоидентификацию и роль государственной статистики.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риски в многонациональных обществах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Дискриминация и языковое неравенство могут ограничивать доступ к образованию, работе и социальным лифтам, закрепляя разрыв между группами и усиливая чувство несправедливости.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ресурсы распределяются неравномерно, растёт риск сегрегации, взаимного недоверия и всплесков этнической напряжённости, особенно в период экономических или политических кризисов.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фактор риска — политическая радикализация: она может превращать разногласия в массовые противостояния, опираясь на исторические травмы и конкуренцию за влияние.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повышается, когда действуют правовые гарантии, есть защита культурных традиций и реальная возможность мирного сосуществования при равных правах граждан.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географы изучают национальный состав населения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опирается на переписи населения, текущие сведения о миграциях и материалы о языке и религии. Эти источники позволяют фиксировать не только численность, но и пространственные различия.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используют долю титульной нации, удельный вес меньшинств, уровень урбанизации и коэффициенты миграционного прироста. Дополняют картину показателями этнической фракционализации и динамикой по времени.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не одна «сумма народов», а их размещение: компактность расселения, связи с хозяйственной деятельностью и степень взаимодействия между регионами.
</a:t>
            </a:r>
            <a:endParaRPr lang="en-US" sz="11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стран по национальному составу населения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границы между типами размыты: даже в «многонациональных» странах доминирование может быть устойчивым или быстро меняться из‑за миграций и урбанизации.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мобильность населения и историческая роль переселений, тем вероятнее рост числа крупных групп и сложность этнической структуры.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Обобщающая типология по материалам международной демографической и страновой статистики (оценки отражают логическую шкалу, а не точные величины долей).
</a:t>
            </a:r>
            <a:endParaRPr lang="en-US" sz="57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разнообразие как норма современного мира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Расовый и национальный состав отражает историю заселения, миграции и развитие государств. Географический анализ помогает видеть различия регионов и понимать, как одновременно идут интеграция народов и сохранение культурной самобытности.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2026-05-13T23:54:42Z</dcterms:created>
  <dcterms:modified xsi:type="dcterms:W3CDTF">2026-05-13T23:54:42Z</dcterms:modified>
</cp:coreProperties>
</file>