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и солнечные удары, обморожение: как распознать и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вовремя заметить опасные признаки жары и холода?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правила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старается держать температуру около 36,6 °C, но жара и холод могут нарушить этот баланс. Тогда появляются слабость, жажда, головокружение или онемение, а у детей опасные симптомы часто маскируются под обычную усталость.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тепловой удар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возникает, когда организм слишком сильно перегревается и уже не может эффективно охлаждаться. Температура тела быстро растёт, а самочувствие ухудшается.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становится очень плохо: появляется сильная слабость, головная боль, тошнота, учащённый пульс. Кожа может быть горячей, а поведение — необычным.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недомогание, а неотложное состояние. При подозрении на тепловой удар нужно сразу звать взрослых и действовать без промедления.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появляется, если голова и шея долго находятся под прямыми лучами солнца, особенно без головного убора. Чаще это случается в жаркий день на открытом воздухе.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заметны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возникают покраснение лица, шум в ушах, пульсирующая головная боль, тошнота и рвота. Наибольший риск связан с пляжем, спортивной площадкой и долгим пребыванием на солнце.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удар: воздействие прямых лучей на голову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нарастают признаки перегрева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жалоб до опасного состояния могут пройти минуты, поэтому важно замечать даже небольшие изменения самочувствия.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этап перегрева, тем быстрее нужна помощь взрослых и вызов 112.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типичных признаков перегрева в школьном курсе ОБЖ.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и солнечный удар: сходства и различия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состояния похожи и что отличает их по причине и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разные, но главный тревожный сигнал одинаковый — ухудшение сознания и быстрое нарастание симптомов.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темы о перегреве и воздействии солнца.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перегреве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подозрении на тепловой или солнечный удар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человека на солнце или в душном помещении и заставлять его ходить или бегать. Организму нужна немедленная передышка и покой.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алкоголь, энергетические напитки и очень холодные напитки залпом. Это может ухудшить состояние и усилить нагрузку на организм.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обливать ледяной водой и прикладывать лёд прямо к коже. Резкое охлаждение опасно для сосудов и может вызвать дополнительный стресс.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поить человека без сознания и ждать, что всё пройдёт само. При тяжёлых симптомах нужно сразу звать взрослых и вызывать 112.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тепловом и солнечном ударе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503" y="2057985"/>
            <a:ext cx="318158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предотвратить перегрев летом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перерывы в тени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прогулок и игр важно отдыхать в тени, особенно в самую жаркую часть дня. Перерыв снижает нагрузку на тело и помогает ему остыть.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пить небольшими порциями в течение дня, не дожидаясь сильной жажды. Это помогает организму легче переносить жару и уменьшает риск обезвоживания.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подходящую одежду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надевать светлую, свободную одежду и головной убор. Такие вещи меньше нагреваются и помогают коже и голове не перегреваться.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кожу и 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открытые участки кожи полезно наносить солнцезащитный крем. Активные игры и долгие прогулки лучше переносить на утро или вечер, когда жара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перегреву быстрее других склонны дети, пожилые люди, спортсмены, люди с лишним весом и те, у кого есть болезни сердца или принимаются некоторые лекарства.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при высокой влажности, недостатке воды и длительной нагрузке. В тени и на ветру переносить жару легче, чем под прямым солнцем и в душном помещении.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особенно уязвим к жаре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Обморожение возникает, когда ткани слишком долго охлаждаются и начинают повреждаться. Чаще всего страдают пальцы рук и ног, уши, нос и щёки.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обычно заметны не сразу: кожа бледнеет, становится холодной, немеет и хуже реагирует на прикосновения. Человек может не чувствовать опасности.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усилении холода появляются боль при согревании, синюшность, отёк и пузыри. Чем дольше действует холод, тем выше риск серьёзного повреждения тканей.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обморожение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обморожения и их признаки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обморожения растёт от поверхностных изменений кожи к глубокому повреждению тканей и их гибели.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опаснее последствия и тем быстрее нужна медицинская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 и ОБЖ; классификация степеней обморожения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44" y="1935209"/>
            <a:ext cx="540873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 переохлаждении страдает весь организм, а при обморожении — отдельные участки тела.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ориентир: при переохлаждении нужно согревать человека целиком, при обморожении — защищать и постепенно согревать пострадавший участок.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и первой помощи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 и обморожение: в чём разница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обморожении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первой помощи при воздействии холода.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ухудшают обморожение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растирать кожу руками, снегом или жёсткой тканью: это травмирует сосуды и усиливает повреждение тканей, особенно на пальцах, ушах и щеках.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быстро согревать обмороженный участок очень горячей водой, феном или у открытого огня. Резкий нагрев может усилить боль и ухудшить состояние.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прокалывать пузыри, даже если они кажутся маленькими. Повреждённая кожа легче инфицируется, а заживление становится медленнее и сложнее.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смазывать участок маслом, спиртом или жирным кремом. Такие средства не лечат обморожение и могут мешать правильному осмотру и помощи.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одеваться в холодную погоду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многослойную одежду: нижний слой отводит влагу, средний сохраняет тепло, а верхний защищает от ветра, снега и сырости.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нужны шапка, варежки или перчатки, тёплые носки и обувь по размеру. Если одежда хорошо сидит, холод меньше проникает к коже.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носки, тесная обувь и открытые участки кожи повышают риск обморожения. После прогулки важно сразу переодеться в сухое и тёплое.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659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5816" y="2057985"/>
            <a:ext cx="318158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влияет на риск тепла и холода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тени и при перерывах тело легче переносит жару. Прямое солнце и длительная нагрузка без отдыха заметно повышают риск теплового удара.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влажности пот испаряется хуже, поэтому организм охлаждается медленнее. Перегрев наступает быстрее, особенно во время бега и активных игр.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мокрая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холодную погоду сильный ветер и влажная одежда быстрее забирают тепло. Из-за этого обморожение может развиться даже при не очень сильном морозе.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 на улице без движения, воды или тёплой одежды делает опасной даже короткую прогулку. Подготовка перед выходом снижает риск в любой сезон.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состояний по главным признакам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отличаются причиной и тем, какая часть тела страдает сильнее: всё тело, голова или отдельные участки кожи.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тревожный сигнал — спутанность сознания и резкое ухудшение самочувствия, независимо от причины.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 и ОБЖ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выходом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посмотри прогноз, возьми воду, головной убор и подходящую одежду. В холоде пригодятся сухие носки, перчатки и защита от ветра.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 первым 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появились слабость, головная боль, тошнота, озноб или онемение пальцев, нужно сразу прекратить активность. Перейди в безопасное место и сообщи взрослым.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поведения на улице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заметить опасность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и солнечный удары возникают от перегрева, а обморожение — от холода, но все три состояния опасны быстро. Раннее распознавание и правильная помощь снижают риск осложнений.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2026-05-20T23:17:19Z</dcterms:created>
  <dcterms:modified xsi:type="dcterms:W3CDTF">2026-05-20T23:17:19Z</dcterms:modified>
</cp:coreProperties>
</file>