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 геометрии: направление, длина,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 чертеже помогает описать движение и связать рисунок с координатами.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позволяют точно говорить о перемещении на плоскости: важны и величина, и направление. В 8 классе это нужно для работы с отрезками, параллельным переносом и координатной плоскостью. Так проще сравнивать разные движения.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векторы изучают в 8 классе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— это направленный отрезок: у него есть начало и конец. Он характеризуется длиной и направлением, поэтому «просто отрезок» без стрелки не подходит.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называется модулем и обозначается |a| или |AB|. Она показывает, насколько длинна стрелка, и всегда измеряется в одних и тех же единицах.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можно записывать одной буквой, двумя буквами со стрелкой над ними или обозначать по точкам: AB, если известны начало и конец. Это делает запись наглядной.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вектор изображается на чертеже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 финиш: где стрелка начинается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на рисунке изображают отрезком со стрелкой. Основание стрелки показывает начало, а острие — направление. Поэтому по схеме сразу видно, в какую сторону происходит перемещение.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стрелки и масштаб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модуль вектора можно было сравнивать, длина стрелки на чертеже соответствует выбранному масштабу. Одни векторы получаются короткими, другие — длинными, и их легко различать визуально.
</a:t>
            </a:r>
            <a:endParaRPr lang="en-US" sz="10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|a| ≥ 0
</a:t>
            </a:r>
            <a:endParaRPr lang="en-US" sz="5528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длина вектора не может быть отрицательной.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 — его длина. Он всегда неотрицателен, а для нулевого вектора начало и конец совпадают.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(тема «Векторы»), 8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02299"/>
            <a:ext cx="4166100" cy="18073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Скалярные и векторные величины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чем отличаются величины, которые задаются только числом, и величины, требующие ещё и направления.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критерий: скаляр отвечает только за величину, а вектор — ещё и за направление, поэтому в задачах важно различать эти типы.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 физики, 8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 противоположные векторы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 одинаковое направление, даже если они нарисованы в разных местах плоскости. Их можно переносить без изменения смысла.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тоже обладают равной длиной, но направлены в разные стороны. Стрелка «смотрит» в противоположную сторону при тех же единицах длины.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полезны при сравнении перемещений: одинаковое направление означает одно и то же «куда», а противоположное — действие наоборот.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свойствам вычисления в задачах на движение упрощаются: не всегда нужно заново строить картинку, если сравнение уже «зашито» в свойства.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 правилу треугольника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объединение двух движений на 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сумма двух векторов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угла между стрелками меняется вклад направлений: когда они совпадают, результат максимален, а при развороте — уменьшается.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даже при равных исходных длинах итог зависит от направления. Самая большая сумма — при 0°, а при 180° векторы «уравновешиваются».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по школьной геометрии (зависимость модуля суммы от угла между векторами), без привязки к конкретным измерениям
</a:t>
            </a:r>
            <a:endParaRPr lang="en-US" sz="9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сводится к сложению с противоположным: a − b = a + (−b). Значит, вместо «минус» используем поворот направления у второго вектора.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вектор имеет ту же длину, но направление обратное. Поэтому разность векторов описывает изменение «откуда к куда» в задаче.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удобно при решении задач на разность перемещений и сравнение движений на плоскости: достаточно один раз правильно построить пару направлений.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на плоскости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на координатной плоскости записывают парой чисел (x; y). Первое число показывает сдвиг по горизонтали, второе — по вертикали, с учётом направления.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связаны с координатами его начала и конца. Если начало находится в точке A(x1; y1), а конец — в B(x2; y2), то вектор направлен от A к B.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координаты вектора AB равны (x2 − x1; y2 − y1). Эта разность говорит, насколько изменяются координаты при переходе от начала к концу.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 длина вектора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модулей координат обычно приводит к росту длины: даже без построения можно судить о размере вектора по тому, насколько далеко его конец смещён от начала.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устойчивую связь между координатной записью и геометрическим модулем: чем больше «шаги» по осям, тем больше длина вектора при фиксированном знаке направления.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значениям векторов (3;4), (5;12), (8;15): длины 5, 13 и 17 (математика, 8 класс).
</a:t>
            </a:r>
            <a:endParaRPr lang="en-US" sz="13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 повседневных ситуациях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путь удобно представлять стрелками: каждая стрелка показывает, куда и насколько нужно переместиться от одной точки к другой. Последовательные шаги складываются как векторы, помогая сравнить варианты маршрута.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компьютерной игре или в симуляции движение задают векторами: объект получает направление и «смещение за шаг». Похожим образом описывают ветер — направление задаёт, куда дует, а величина — насколько сильно дует.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 направление на карте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игре и ветер в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58770"/>
            <a:ext cx="4392900" cy="309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векторы встречаются в школьных предметах
</a:t>
            </a:r>
            <a:endParaRPr lang="en-US" sz="2682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одно и то же понятие — вектор — помогает в разных дисциплинах: от чертежей и координат до описания движений и данных.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связывают разные школьные курсы единым способом описывать направление и величину, поэтому помогают переносить знания между предметами и решать практические задачи.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программы 8 класса (обобщение тем).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606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скорость как векторные величины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«куда и насколько»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имеет и величину, и направление. Поэтому два тела могут тянуть с одинаковой численной силой, но по разным сторонам, и результат движения получится разным.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важна вместе с направлением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тоже вектор: важны и «как быстро», и «в какую сторону». Тело может двигаться с одной и той же скоростью, но менять путь при разном направлении.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запись вектора точнее числа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вместо вектора пишут только число, теряется направление. Векторная запись помогает избежать ошибок и правильно описать перемещение, сравнить движения и проверить ответы по смыслу.
</a:t>
            </a:r>
            <a:endParaRPr lang="en-US" sz="12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простые задачи на векторы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решения: запись → действия → проверка смысла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векторами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связаны с «механикой» записи: направление стрелки и порядок координат легко перепутать при первом знакомстве с векторами.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ключевые проверки должны быть направлены на направление и корректность координатной формулы, а не только на вычисления.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типовых ошибок по курсу математики 8 класса (обобщённо, без привязки к конкретной статистике).
</a:t>
            </a:r>
            <a:endParaRPr lang="en-US" sz="12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614076"/>
            <a:ext cx="391500" cy="31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7547" y="3485651"/>
            <a:ext cx="348862" cy="398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векторов с координатной плоскостью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конец на плоскости
</a:t>
            </a:r>
            <a:pPr algn="r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позволяет точно задать положение точек. Вектор связывает начальное и конечное положение, поэтому по нему можно «прочитать» путь и сравнить варианты.
</a:t>
            </a:r>
            <a:endParaRPr lang="en-US" sz="1396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координат по осям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показывает, на сколько изменяются координаты по каждой оси: горизонтальная часть соответствует изменению x, вертикальная — изменению y. Это делает направление наглядным.
</a:t>
            </a:r>
            <a:endParaRPr lang="en-US" sz="1336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 и построения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векторы помогают: построить отрезок с нужным направлением, описать перемещение фигуры и проверить равенство векторов по их координатам.
</a:t>
            </a:r>
            <a:endParaRPr lang="en-US" sz="13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векторов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свойство — длина, то есть модуль. Она показывает, насколько велико перемещение или действие, и задаёт «масштаб» вектора на чертеже.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свойство — направление. Два вектора могут иметь одинаковую длину, но при разном направлении они описывают разные перемещения и результаты действий.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идея — возможность параллельного переноса без изменения. Если перенести вектор, его длина и направление сохраняются, поэтому его можно применять в задачах в разных местах рисунка.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Векторы: направление + величина в одном понятии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— это направленный отрезок, который задаёт и величину, и направление. В теме изучаются модуль, равные и противоположные векторы, сложение, вычитание и координаты, помогая решать задачи о движении.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2026-05-12T03:23:27Z</dcterms:created>
  <dcterms:modified xsi:type="dcterms:W3CDTF">2026-05-12T03:23:27Z</dcterms:modified>
</cp:coreProperties>
</file>