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Узнай, как дерево семьи хранит имена, связи и память поколений.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Родословное древо: история семьи, которую можно увидеть
</a:t>
            </a:r>
            <a:endParaRPr lang="en-US" sz="416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её корни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хранит не только общие фотографии, но и важные имена, даты и связи. Родословное древо помогает увидеть, кто кому приходится, и бережно сохранить память о близких людях.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1931" y="1273625"/>
            <a:ext cx="242438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312415"/>
            <a:ext cx="387900" cy="31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86775"/>
            <a:ext cx="387900" cy="34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304015"/>
            <a:ext cx="387900" cy="310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дерево начинается с самого ребенка: именно вокруг него собираются сведения о семье. Так легче понять, от кого идут разные линии родства и где находятся старшие поколения.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ученик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древо обязательно включают родителей, братьев и сестер, бабушек и дедушек. Эти люди образуют основу семейной схемы и помогают быстро увидеть главные связи между поколениями.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родственники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сведения, в схему добавляют прабабушек и прадедушек. Благодаря этому дерево становится глубже и показывает, как семья росла и менялась со временем.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поколения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дерево вносят тетей, дядей, двоюродных братьев и сестер. Тогда картина семьи получается более полной, а родственников проще запомнить и не перепутать.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Расширенная семья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бывает в родословном древе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начинается семейное дерево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17300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дерево начинают с ребенка или с того человека, о котором собирают сведения. Так проще строить схему: от младшего идут линии к родителям, а затем к старшим поколениям.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17300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самый младший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307775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дерево поднимается выше или расширяется в сторону. На ветвях размещают карточки с именами родственников, и схема действительно становится похожей на живое дерево.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307775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 поколений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612537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начальной точки рисуют связи к маме и папе. Эти линии показывают, откуда начинается каждая семейная ветка, и помогают сразу увидеть основу родословной.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612537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к родителям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сведения собирают о каждом человеке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 фамилия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первую очередь записывают имя, фамилию и, если нужно, отчество. Эти данные помогают не перепутать людей и сразу понять, к какой семье относится каждый родственник.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и годы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добавляют год рождения и другие важные даты. Они показывают, когда человек жил, и помогают правильно расположить родственников по поколениям, не устраивая путаницу.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 занятие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указать, где человек жил и кем работал. Такие сведения делают древо интереснее и помогают увидеть, чем была занята семья в разные времена.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и события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подписи и семейные события делают карточку человека понятнее. По снимку легче узнать родственника, а по истории — запомнить его лучше, чем по сухой записи.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родословное древо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строится по шагам: от первых имен к проверенной семейной картине.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источников узнают семейную историю
</a:t>
            </a:r>
            <a:endParaRPr lang="en-US" sz="2669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альбомы помогают найти фотографии, подписи и даты. Иногда один снимок сразу подсказывает, кто изображен на нем, и открывает новую веточку семейной истории.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альбомы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Тетради, свидетельства и другие семейные документы уточняют даты, фамилии и места. Благодаря им древо становится точнее, а случайные ошибки легче заметить и исправить.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записи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поздравительные открытки и домашние записки часто хранят имена, обращения и важные события. Такие мелочи очень полезны, потому что они сохраняют живой голос семьи.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открытки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70250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родственники помнят то, чего нет на бумаге. Их рассказы помогают узнать, кто с кем дружил, как звали родных и какие события были важны для семьи.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0225" y="33501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бабушек и дедушек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на схеме семьи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01550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связи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01550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показывают, кто кому приходится в семье. Они соединяют карточки с именами и помогают быстро понять, где родители, дети и другие родственники.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01550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и рамки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01550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уточняют имена, а рамки помогают аккуратно отделить одну карточку от другой. Благодаря этому родословное древо выглядит опрятно и не превращается в настоящий бумажный лес.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29494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поколений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729494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цвета делают схему удобнее для чтения. Например, можно выделить одно поколение одним цветом, а другое — другим, чтобы не запутаться в большой семье.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29494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Значки и картинки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29494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значки — дом, сердце, листок или фотография — делают схему дружелюбной. Они не мешают чтению, а наоборот, помогают быстрее запомнить информацию.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поколения стоят в семейной истории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младшее поколение обычно стоит внизу дерева или первым в строке. Здесь находятся дети, которые только начинают узнавать свою большую семью.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Следом идет поколение мам и пап. Они соединяют детей со старшими родственниками и помогают понять, как семья передает свои имена и традиции дальше.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Бабушки и дедушки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располагается поколение бабушек и дедушек. Оно показывает, откуда пришла семья, и помогает увидеть более давние связи между родственниками.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имени помогают не перепутать родственников с похожими именами.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Общепринятое правило именования в русском языке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родословном древе это особенно важно: одна ошибка в подписи может запутать всю схему.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8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Бабушка, которая знала сто песен
</a:t>
            </a:r>
            <a:pPr algn="l" indent="0" marL="0">
              <a:lnSpc>
                <a:spcPct val="90000"/>
              </a:lnSpc>
              <a:buNone/>
            </a:pPr>
            <a:r>
              <a:rPr lang="en-US" sz="178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семейном альбоме рядом с именем бабушки можно написать, что она любила петь за работой и знала много народных песен. Тогда рядом с карточкой сразу будто слышится тихий напев. Такое маленькое воспоминание делает человека ближе и понятнее.
</a:t>
            </a:r>
            <a:endParaRPr lang="en-US" sz="1782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Дедушка и его лесные прогулки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дедушке можно рассказать, что он ходил в лес за грибами и знал, где растут самые красивые подберезовики. Рядом с его именем на дереве появляется не только связь, но и характер. Сразу видно: это человек терпеливый и наблюдательный.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9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делают семейное дерево живым
</a:t>
            </a:r>
            <a:endParaRPr lang="en-US" sz="309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семейная память важна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23000" y="1275345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 добрые дела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323000" y="1538355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память помогает не забывать, кто помогал другим, умел радовать близких и делал хорошие поступки. Такие воспоминания учат детей ценить заботу и самим быть внимательнее.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323000" y="3773695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Добавляет новые страницы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1323000" y="4036705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Древо можно дополнять новыми именами, фотографиями и датами. Тогда оно растет вместе с семьей и превращается в живую книгу, которую интересно листать снова и снова.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323000" y="2524520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Соединяет разные города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1323000" y="2787530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родственники живут далеко, общие истории сближают их. Родословное древо напоминает, что семья остается одной большой командой, где помнят друг друга и радуются встречам.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вопросов к готовой схеме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семьи собирается по шагам: от разговоров с родными до аккуратного расположения данных по поколениям.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787" y="21549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0977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0925" y="4043500"/>
            <a:ext cx="169650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на ветвях дерева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блюда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дереве можно отметить, какие блюда готовят в семье на праздники. Пироги, супы и варенье напоминают о доме, где вкусно пахнет и всегда рады гостям.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 показывают, когда родственники собираются вместе. День рождения, Новый год или общий выходной помогают запомнить радостные дни и теплые семейные привычки.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игры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семье любят петь, играть в настольные игры или танцевать, это тоже можно добавить. Такие детали делают дерево веселым и совсем не скучным.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и дела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поездки, прогулки, походы в музей или на дачу тоже становятся частью семейной истории. Они показывают, что родственников объединяют не только имена, но и общие дела.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50" y="1067812"/>
            <a:ext cx="4068000" cy="20300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350" y="1067812"/>
            <a:ext cx="4068000" cy="20300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6093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семье много родственников, дерево превращается в большой плакат с длинными ветвями. На нем помещаются несколько поколений сразу, а крупные подписи помогают не запутаться. Такое древо удобно рассматривать всей семьей, как настоящую карту родства.
</a:t>
            </a:r>
            <a:endParaRPr lang="en-US" sz="1077" dirty="0"/>
          </a:p>
        </p:txBody>
      </p:sp>
      <p:sp>
        <p:nvSpPr>
          <p:cNvPr id="10" name="Text 2"/>
          <p:cNvSpPr txBox="1"/>
          <p:nvPr/>
        </p:nvSpPr>
        <p:spPr>
          <a:xfrm>
            <a:off x="6093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Плакат, где хватает места всем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58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семье появляются младшие дети или находятся новые сведения, дерево можно расширять. Для этого оставляют свободное место, добавляют еще одну ветвь и подписывают новые карточки. Так семейная схема растет спокойно и без тесноты.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58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веточки для новых имен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родословное древо и много родственников
</a:t>
            </a:r>
            <a:endParaRPr lang="en-US" sz="29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сведений пока мало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6370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то, что точно известно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Записывают свое имя, имена родителей, бабушек и дедушек. Это уже первый крепкий круг семьи, с которого удобно начинать.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85275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новые 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к дереву добавляют рассказы старших, фотографии и старые записи. Каждая новая деталь помогает узнать родных лучше.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5705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рост без конца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маленькое дерево можно продолжать дальше. Когда появляются новые сведения, его легко дополнять, как любимую тетрадь с важными заметками.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бывают в родословном древе
</a:t>
            </a:r>
            <a:endParaRPr lang="en-US" sz="2863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71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ребенка случайно ставят выше бабушки или соединяют линии не в том порядке. Чтобы не ошибиться, полезно еще раз посмотреть на связи между людьми и проверить, кто старше.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670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поколения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5452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рождения легко перепутать, если записывать все наспех. Лучше сверять числа по документам, подписям на фотографиях и рассказам старших родственников.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5450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даты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493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могут быть одноименные родственники, и тогда важно писать полное имя и отчество. Это помогает отличить людей и не превратить древо в настоящую путаницу.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492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подписи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4407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указать, кто кому приходится, схема становится непонятной. Поэтому рядом с именем стоит писать: мама, дядя, двоюродная сестра или дедушка.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94405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связь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Родословное древо как школьный проект
</a:t>
            </a:r>
            <a:endParaRPr lang="en-US" sz="3116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Проект, который начинается с вопросов
</a:t>
            </a:r>
            <a:pPr algn="l" indent="0" marL="0">
              <a:lnSpc>
                <a:spcPct val="90000"/>
              </a:lnSpc>
              <a:buNone/>
            </a:pPr>
            <a:r>
              <a:rPr lang="en-US" sz="147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проект учит не только клеить и рисовать, но и задавать вопросы. Ребенок спрашивает родителей и бабушек с дедушками, а потом аккуратно записывает ответы. Получается не просто задание, а маленькое семейное расследование.
</a:t>
            </a:r>
            <a:endParaRPr lang="en-US" sz="1478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Лист, фломастеры и фотографии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подойдут бумага, карандаши, фломастеры, наклейки и семейные снимки. С их помощью можно сделать яркое древо, где карточки не путаются, а каждое имя выглядит аккуратно и понятно.
</a:t>
            </a:r>
            <a:endParaRPr lang="en-US" sz="1585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Урок, который остается надолго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делает родословное древо, он запоминает имена и учится внимательнее слушать взрослых. А еще понимает, что семья — это не только люди рядом, но и большая история, которую приятно хранить.
</a:t>
            </a:r>
            <a:endParaRPr lang="en-US" sz="158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хранить готовое семейное дерево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Готовую схему можно сохранить на бумаге или в цифровом виде, а потом аккуратно дополнять новыми сведениями.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Родословное древо соединяет поколения семьи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Родословное древо помогает увидеть, как много людей стоит за каждым именем. Оно хранит воспоминания, соединяет поколения и делает семейную историю понятной, теплой и по-настоящему близкой.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2026-05-26T05:29:31Z</dcterms:created>
  <dcterms:modified xsi:type="dcterms:W3CDTF">2026-05-26T05:29:31Z</dcterms:modified>
</cp:coreProperties>
</file>