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3363" y="-15625"/>
            <a:ext cx="4148375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вычитание дробей с разными знаменателями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Приводим дроби к общему знаменателю и считаем как обычные числа.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в повседневных вычислениях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знаменатели встречаются в измерениях, делении предметов и сравнении величин. Без общего знаменателя такие дроби нельзя сразу складывать или вычитать, поэтому тема становится основой дальнейших дробных вычислений.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8961" y="-15625"/>
            <a:ext cx="2772879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4925" y="283525"/>
            <a:ext cx="54909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показывают числитель и знаменатель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4025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Знаменатель дроби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показывает, на сколько равных частей разделено целое. Чем больше знаменатель, тем меньше каждая часть, поэтому сравнивать дроби без преобразования не всегда удобно.
</a:t>
            </a:r>
            <a:endParaRPr lang="en-US" sz="1224" dirty="0"/>
          </a:p>
        </p:txBody>
      </p:sp>
      <p:sp>
        <p:nvSpPr>
          <p:cNvPr id="12" name="Text 3"/>
          <p:cNvSpPr txBox="1"/>
          <p:nvPr/>
        </p:nvSpPr>
        <p:spPr>
          <a:xfrm>
            <a:off x="594025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 дроби
</a:t>
            </a:r>
            <a:pPr algn="l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указывает, сколько частей взяли от целого. Если знаменатели одинаковые, сравнивать и считать проще, потому что размер частей уже совпадает.
</a:t>
            </a:r>
            <a:endParaRPr lang="en-US" sz="1263" dirty="0"/>
          </a:p>
        </p:txBody>
      </p:sp>
      <p:sp>
        <p:nvSpPr>
          <p:cNvPr id="13" name="Text 4"/>
          <p:cNvSpPr txBox="1"/>
          <p:nvPr/>
        </p:nvSpPr>
        <p:spPr>
          <a:xfrm>
            <a:off x="3465588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и разные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дробей 3/8 и 5/8 части одинакового размера, а у 3/8 и 5/6 — разные. Поэтому сложение и вычитание начинают с приведения к одному знаменателю.
</a:t>
            </a:r>
            <a:endParaRPr lang="en-US" sz="1263" dirty="0"/>
          </a:p>
        </p:txBody>
      </p:sp>
      <p:sp>
        <p:nvSpPr>
          <p:cNvPr id="14" name="Text 5"/>
          <p:cNvSpPr txBox="1"/>
          <p:nvPr/>
        </p:nvSpPr>
        <p:spPr>
          <a:xfrm>
            <a:off x="3465588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знаменатели совпадают, дроби можно рассматривать как части одного и того же целого. Тогда остаётся только выполнить действие с числителями и проверить результат.
</a:t>
            </a:r>
            <a:endParaRPr lang="en-US" sz="122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74334" y="515450"/>
            <a:ext cx="2067532" cy="296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дроби и наглядная модель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64525" y="1472950"/>
            <a:ext cx="1800300" cy="17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½, 2/4 и 3/6 записаны по-разному, но обозначают одну и ту же величину. Меняется только способ деления целого, а не само количество.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73625" y="1472950"/>
            <a:ext cx="1800300" cy="17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помогает увидеть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отрезке или круге легко показать, что одна и та же часть может быть разделена на разное число равных долей. Это делает равные дроби наглядными.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82725" y="1472950"/>
            <a:ext cx="1800300" cy="17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общего знаменателя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умножить числитель и знаменатель на одно и то же число, значение дроби не изменится. Именно это свойство используют при приведении дробей к общему знаменателю.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сложения и вычитания дробей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дробями с разными знаменателями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знаменателей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на знаменатели дробей и ищут число, которое делится на каждый из них без остатка.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71662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удобства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взять слишком большой общий знаменатель, ответ останется верным, но промежуточные числа станут громоздкими и неудобными.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3982575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НОК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берут наименьшее общее кратное: оно делает новые числители меньше и вычисления короче.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общий знаменатель
</a:t>
            </a:r>
            <a:endParaRPr lang="en-US" sz="19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удобнее брать наименьшее общее кратное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Меньший общий знаменатель даёт более короткие вычисления и снижает риск ошибки при преобразовании дробей.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парах НОК меньше выбранного большего кратного, поэтому он удобнее для работы с дробями.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на сравнение НОК и общего кратного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650" y="1387800"/>
            <a:ext cx="200925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4831" y="1387800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0044" y="1387800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дробей к общему знаменателю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1322663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 одно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 и знаменатель умножают на одно и то же натуральное число. Дробь при этом не меняет значение, потому что фактически умножается на 1.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3555587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дробей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преобразования получаются равные дроби, которые по-разному записаны, но показывают одну и ту же часть целого. Это удобно для дальнейших вычислений.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874288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знаменатель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знаменатели становятся одинаковыми, дроби легче сравнивать, складывать и вычитать. Теперь одинаковой становится и «единица измерения» для каждой части.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254246"/>
            <a:ext cx="3812100" cy="121650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приведения к общему знаменателю
</a:t>
            </a:r>
            <a:endParaRPr lang="en-US" sz="2043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исходные дроби, общий знаменатель и результат преобразования.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НОК делает записи короче и помогает сразу переходить к сложению или вычитанию числителей.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5/6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после приведения дробей ½ и 1/3 к общему знаменателю и сложения числителей.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математика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приведения к общему знаменателю складывают только числители, а знаменатель не меняют: так сохраняется размер частей целого.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дробей с разными знаменателями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217625" y="21417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общий знаменатель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вычитанием дроби приводят к одному знаменателю, чтобы части целого стали одинаковыми по размеру. Только после этого можно корректно сравнивать и вычитать числители, не меняя знаменатель.
</a:t>
            </a:r>
            <a:endParaRPr lang="en-US" sz="1076" dirty="0"/>
          </a:p>
        </p:txBody>
      </p:sp>
      <p:sp>
        <p:nvSpPr>
          <p:cNvPr id="10" name="Text 3"/>
          <p:cNvSpPr txBox="1"/>
          <p:nvPr/>
        </p:nvSpPr>
        <p:spPr>
          <a:xfrm>
            <a:off x="5260675" y="213715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Вычитаем числители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5/6 − ¼ получаем 10/12 − 3/12 = 7/12. Изменяется только числитель, потому что он показывает количество взятых частей, а общий знаменатель остается прежним.
</a:t>
            </a:r>
            <a:endParaRPr lang="en-US" sz="1076" dirty="0"/>
          </a:p>
        </p:txBody>
      </p:sp>
      <p:sp>
        <p:nvSpPr>
          <p:cNvPr id="11" name="Text 4"/>
          <p:cNvSpPr txBox="1"/>
          <p:nvPr/>
        </p:nvSpPr>
        <p:spPr>
          <a:xfrm>
            <a:off x="1217625" y="33678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уменьшаемая дробь меньше вычитаемой, ответ будет отрицательным, но в 8 классе сначала отрабатывают положительные случаи. Точный выбор общего знаменателя помогает избежать ошибок уже на первом шаге.
</a:t>
            </a:r>
            <a:endParaRPr lang="en-US" sz="105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дробями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ошибка появляется уже на этапе приведения к общему знаменателю, поэтому полезно проверять каждый шаг отдельно и не торопиться с записью ответа.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ошибок связано с неверным пониманием знаменателя и НОК; значит, именно эти шаги требуют особого внимания при самопроверке.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практика по теме «Дроби с разными знаменателями»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пример с отрезком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один и тот же отрезок делят на 12 равных частей. Сначала закрашивают 8 частей, чтобы показать дробь 2/3, а затем ещё 3 части для дроби ¼. Видно, что обе дроби относятся к одному целому.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Отрезок, разделённый на части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приведения к общему знаменателю запись становится 8/12 + 3/12 = 11/12. Наглядная модель помогает связать действие с изображением: можно пересчитать закрашенные части и убедиться, что ответ соответствует рисунку.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и рисунок совпадают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1531" y="1844204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8050" y="1844204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57825" y="1844204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числа и неправильные дроби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13729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число состоит из целой части и дробной части, поэтому его удобно использовать в ответах на задачи с измерениями. Например, 1 2/5 сразу показывает и целое количество, и оставшуюся часть.
</a:t>
            </a:r>
            <a:endParaRPr lang="en-US" sz="1283" dirty="0"/>
          </a:p>
        </p:txBody>
      </p:sp>
      <p:sp>
        <p:nvSpPr>
          <p:cNvPr id="13" name="Text 2"/>
          <p:cNvSpPr txBox="1"/>
          <p:nvPr/>
        </p:nvSpPr>
        <p:spPr>
          <a:xfrm>
            <a:off x="3692700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дробь
</a:t>
            </a:r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числитель больше или равен знаменателю, получается неправильная дробь, например 7/4. Такая запись удобна в промежуточных вычислениях, когда ещё не выделяли целую часть из результата.
</a:t>
            </a:r>
            <a:endParaRPr lang="en-US" sz="1292" dirty="0"/>
          </a:p>
        </p:txBody>
      </p:sp>
      <p:sp>
        <p:nvSpPr>
          <p:cNvPr id="14" name="Text 3"/>
          <p:cNvSpPr txBox="1"/>
          <p:nvPr/>
        </p:nvSpPr>
        <p:spPr>
          <a:xfrm>
            <a:off x="60124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между видами
</a:t>
            </a:r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дробь часто переводят в более понятный вид: 9/4 = 2 ¼. Это помогает сделать ответ нагляднее и удобнее для записи в задачах про длину, время или массу.
</a:t>
            </a:r>
            <a:endParaRPr lang="en-US" sz="1294" dirty="0"/>
          </a:p>
        </p:txBody>
      </p:sp>
      <p:sp>
        <p:nvSpPr>
          <p:cNvPr id="15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2350209"/>
            <a:ext cx="3812100" cy="91378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вычислений обратным действием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результата с обратным действием помогает убедиться, что при вычислениях не допущена ошибка в знаменателе или числителе.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обратное действие возвращает исходную дробь, ответ найден верно. Этот способ особенно полезен при самостоятельной проверке решений.
</a:t>
            </a:r>
            <a:endParaRPr lang="en-US" sz="1196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математика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текстовую задачу с дробями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 работе с задачами на сложение и вычитание дробей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46315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тренировки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тренировка длится ½ часа, а разминка — ¼ часа, нужно сложить дроби с разными знаменателями. Такие расчёты помогают точно определить общее время занятия без догадок.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67225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Кулинарные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рецептах часто встречаются 2/3 стакана и 1/6 стакана. Чтобы узнать общий объём, дроби приводят к одному знаменателю и только потом выполняют вычисление.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88135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и 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измерениях 3/8 метра и ¼ метра тоже приходится работать с дробями разного вида. Такие задачи учат переводить реальную ситуацию в понятную математическую запись.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задачи из жизни
</a:t>
            </a:r>
            <a:endParaRPr lang="en-US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ответ можно сократить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полезно сразу проверить, есть ли у числителя и знаменателя общий делитель. Это делает запись короче и аккуратнее.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показанные дроби сокращаются, потому что числитель и знаменатель делятся на одно и то же число. Сокращение — обязательная часть проверки ответа.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сокращения дробей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на контрольной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693038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с НОК
</a:t>
            </a:r>
            <a:pPr algn="l" indent="0" marL="0">
              <a:lnSpc>
                <a:spcPct val="100000"/>
              </a:lnSpc>
              <a:buNone/>
            </a:pPr>
            <a:r>
              <a:rPr lang="en-US" sz="6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наименьшее общее кратное знаменателей. Это помогает получить удобный общий знаменатель и избежать лишних вычислений при приведении дробей к одинаковому виду.
</a:t>
            </a:r>
            <a:endParaRPr lang="en-US" sz="1268" dirty="0"/>
          </a:p>
        </p:txBody>
      </p:sp>
      <p:sp>
        <p:nvSpPr>
          <p:cNvPr id="11" name="Text 3"/>
          <p:cNvSpPr txBox="1"/>
          <p:nvPr/>
        </p:nvSpPr>
        <p:spPr>
          <a:xfrm>
            <a:off x="693038" y="37367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шаги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приведения к общему знаменателю складывают или вычитают только числители, а знаменатель не меняют. Ошибка в этом месте сразу приводит к неверному ответу.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21550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сокращение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действие выполнено, обязательно посмотрите, можно ли сократить дробь. Короткая и простая запись показывает, что ответ доведён до конца правильно.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21550" y="376182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задача текстовая, полезно проверить, подходит ли результат по смыслу и единицам измерения. Такая проверка помогает заметить случайную ошибку ещё до сдачи работы.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становятся понятнее, когда у них один знаменатель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секрет темы — привести дроби к общему виду и затем работать только с числителями. Если помнить НОК, проверку и сокращение, примеры решаются уверенно и без лишних ошибок.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2026-05-29T11:11:10Z</dcterms:created>
  <dcterms:modified xsi:type="dcterms:W3CDTF">2026-05-29T11:11:10Z</dcterms:modified>
</cp:coreProperties>
</file>