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Центральной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труд и культура крупнейшего района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страны: от дорог до столицы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расположена в европейской части страны и давно стала её главным узлом. Здесь сходятся дороги, реки и крупные города, а Москва задаёт ритм политической, экономической и культурной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13+ млн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живут в столице, поэтому она остаётся главным центром страны.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население делает Москву крупнейшим городом России и усиливает её роль в управлении, образовании, науке и культуре.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напоминает о времени, когда города строили как крепости и княжеские центры. Золотые ворота, Успенский и Дмитриевский соборы создают образ древнерусской столицы, в которой особенно заметно значение белого камня и высокой храмовой архитектуры.
</a:t>
            </a:r>
            <a:endParaRPr lang="en-US" sz="971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Белокаменный Владимир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выглядит особенно цельно: здесь много монастырей, старинных храмов и деревянных домов. Небольшие улицы и спокойный пейзаж помогают представить, как мог выглядеть русский город несколько веков назад, без современных многоэтажек и шума.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как музей под открытым небом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входят в известный туристический маршрут и часто посещаются вместе. Они показывают не только красоту древних памятников, но и то, как историческое наследие может стать важной частью современной жизни и развития туризма.
</a:t>
            </a:r>
            <a:endParaRPr lang="en-US" sz="979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Золотого кольца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 Суздаль: города, где сохранилась древняя Русь
</a:t>
            </a:r>
            <a:endParaRPr lang="en-US" sz="15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одного региона города заметно различаются по масштабу, функциям и роли в жизни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крупных городов Центральной России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резко опережает областные центры, а остальные города образуют более ровную группу средних по размеру городов.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оценки численности населения на 1 января 2024 года; значения округлены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 — город на Волге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 был основан в 1010 году и относится к числу древнейших русских городов. Его прошлое связано с развитием торговли, речного пути и ремесёл на Волге.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Ярославля включён в список Всемирного наследия ЮНЕСКО. Здесь сохранились храмы, старые улицы и планировка, по которой можно изучать историю русского города.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Волжская набережная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стоит на берегу Волги, поэтому его пейзаж особенно выразителен. Набережная стала местом прогулок и одной из самых узнаваемых городских панорам региона.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памятников, Ярославль известен машиностроением, переработкой сырья и транспортными услугами. Это делает его не только красивым, но и важным экономическим центром.
</a:t>
            </a:r>
            <a:endParaRPr lang="en-US" sz="1233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традиций и 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Ярославле легко увидеть, как древний город может оставаться современным. Историческая среда соседствует здесь с предприятиями, транспортом и активной городской жизнью.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278601"/>
            <a:ext cx="4646100" cy="111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городов региона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данные; материалы Росстата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 различаются города по времени основания, размеру и главной роли.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города региона часто стали культурными центрами, а Москва выделяется масштабом и столичными функциями.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 — город мастеров и защитников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 долго защищала южные подступы к Москве, поэтому её история тесно связана с крепостями и военным делом. Тульский кремль напоминает о важной оборонительной роли города.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Оборонный город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 издавна известна оружейным делом. Здесь развивались заводы и мастерские, а город получил репутацию одного из главных промышленных центров Центральной России.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Оружейное производство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 стала символом русских бытовых традиций благодаря самоварам и пряникам. Эти изделия узнают по всей стране, и они связаны с местными ремёслами и торговлей.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Самовары и пряники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 сохраняет свою узнаваемость через кремль, музей оружия и историческую застройку. Благодаря этим объектам Тула остаётся интересной и для школьников, и для туристов.
</a:t>
            </a:r>
            <a:endParaRPr lang="en-US" sz="991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истории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города Центральной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менялись функции городов от древности до наших дней.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Калуга — город космической истории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Циолковского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Калуга тесно связана с Константином Циолковским, чьи идеи помогли развитию космонавтики. Его научное наследие сделало город особенно известным в истории освоения космоса.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космонавтики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работает Музей истории космонавтики — один из самых известных в России. Он помогает понять, как научные идеи превращались в реальные полёты и открытия.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Калуга развивает автомобилестроение, приборостроение и научные исследования. Это показывает, что город важен не только своей историей, но и современной экономикой.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Калуга удачно соединяет память о великих учёных с развитием новых технологий. Поэтому её часто называют городом, где прошлое помогает смотреть в будущее.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региона специализируются по-разному, поэтому экономика Центральной России не зависит от одной отрасли.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отрасли сильны в городах региона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услуги, транспорт и машиностроение: именно они связывают столицу, промышленные центры и туристические города.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географии и региональным характеристикам городов Центральной России; без привязки к единой статистической базе.
</a:t>
            </a:r>
            <a:endParaRPr lang="en-US" sz="7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Рязань — древний город на Оке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1095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Рязань впервые упоминается в летописях как древний город на Оке. Это раннее происхождение сделало её важным центром заселения и обороны в Восточной Европе.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Рязанский кремль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города сформировался кремль — главная историческая доминанта Рязани. Он стал символом древнерусской истории и сохранил память о прошлом города.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областной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Рязань развивает образование, машиностроение и военную промышленность. Город остаётся крупным административным центром и заметным участником хозяйства Центральной России.
</a:t>
            </a:r>
            <a:endParaRPr lang="en-US" sz="10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519" y="1515502"/>
            <a:ext cx="3326963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достопримечательности городов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 справочных материалов по истории и культуре городов Центральной России.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узнаваемые памятники, которые стали символами городов Центральной России и отражают их исторический облик.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распределены по разным типам: от крепостей и соборов до музеев. Это подчёркивает богатство истории и разнообразие культурного наследия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роль Центральной России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пересекают важные железнодорожные линии, которые соединяют столицу с крупными городами страны. Это ускоряет поездки людей и доставку товаров между центром и другими районами.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трассы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Центральную Россию проходят магистрали общероссийского значения. По ним удобно перевозить грузы, а также добираться до промышленных центров, музеев и исторических городов.
</a:t>
            </a:r>
            <a:endParaRPr lang="en-US" sz="1228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тоже помогают перевозкам и связывают населённые пункты между собой. Водные маршруты особенно важны для городов, расположенных на крупных реках, таких как Волга и Ока.
</a:t>
            </a:r>
            <a:endParaRPr lang="en-US" sz="1273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Ярославль, Тула и Рязань выполняют роль транспортных узлов. Через них проходят пассажирские потоки и грузовые маршруты, что поддерживает торговлю и промышленность.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делающие города Центральной России важными
</a:t>
            </a:r>
            <a:endParaRPr lang="en-US" sz="2234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география, история и хозяйство вместе поддерживают развитие городов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древнерусское наследие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камень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Владимире сохранились белокаменные соборы, которые показывают высокий уровень древнерусского зодчества. Их строгие формы и светлый материал делают город особенно узнаваемым.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Ярославля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Ярославские церкви и монастырские ансамбли отражают богатство купеческого города. Они соединяют религиозную традицию, художественное оформление и память о старинной городской среде.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Суздаля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известен множеством монастырей и небольшими историческими улицами. Здесь особенно хорошо видно, как выглядели города Древней Руси без современной высотной застройки.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и стены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Тулы и Рязани напоминают о защитной роли городов в прошлом. Эти крепости были важны для обороны и одновременно стали символами местной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особенно привлекательны для коротких поездок, экскурсий и школьных путешествий.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городах Центральной России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Москва, но старинные города региона тоже сильны: их притягивают компактность, памятники и удобные маршруты выходного 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сравнительный индекс, составленный по описанию туристической привлекательности городов в учебных материалах.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задачи городов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растёт нагрузка на дороги и общественный транспорт. Из-за этого увеличивается время в пути и становится сложнее добираться до работы, учёбы и музеев.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промышленность и поток машин усиливают загрязнение воздуха. Города должны сочетать экономическое развитие с экологическими мерами, озеленением и обновлением транспорта.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Историческим городам важно беречь старые здания, храмы и кремли. Без ремонта и внимательного ухода многие памятники могут потерять свой вид и ценность.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памятников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города особенно нуждаются в новых предприятиях и сервисах. Если работы мало, молодёжь уезжает, а город теряет активных жителей и перспективы развития.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туризма помогает городам получать доход и становиться более заметными. Для этого нужны удобные маршруты, понятные экскурсии и комфортная городская среда.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города Центральной России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региона возникли очень давно и сохранили память о Древней Руси. Их летописи, крепости и соборы помогают понять, как развивалось русское государство.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Кремли, монастыри, храмы и старые площади делают города узнаваемыми. Эти объекты формируют особый облик региона и привлекают жителей, туристов и исследователей.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России давно развиты машиностроение, приборостроение и переработка сырья. Благодаря этому города получают рабочие места и остаются важными для экономики страны.
</a:t>
            </a:r>
            <a:endParaRPr lang="en-US" sz="1278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крупные университеты, музеи и научные организации. Они помогают готовить специалистов и поддерживают развитие науки, культуры и современных технологий.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Центральной России соединены дорогами, железнодорожными линиями и речными путями. Поэтому они работают как единая система, а не как отдельные населённые пункты.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Россия: прошлое, настоящее и будущее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Центральной России показывают, как древняя история, промышленность и современная жизнь могут развиваться вместе. Москва, Владимир, Ярославль, Тула, Рязань и Калуга образуют опорный район страны.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2026-06-02T17:18:17Z</dcterms:created>
  <dcterms:modified xsi:type="dcterms:W3CDTF">2026-06-02T17:18:17Z</dcterms:modified>
</cp:coreProperties>
</file>