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геоцентрическая система мира и её значение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Земли как неподвижного центра Вселенной и её научное наследие.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геоцентризма в древних цивилизациях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представления о космосе сложились в Египте, Вавилоне и Греции, где астрономия сочеталась с мифологией. Развитие наблюдений и логических моделей заложило фундамент древней космологии.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суть геоцентрической системы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геоцентрической модели Земля занимает центральное место, вокруг которой движутся все известные небесные тела. Эта концепция отражала общепринятый взгляд античности.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Небесные тела — Солнце, Луна, планеты и звёзды — двигались по круговым орбитам, что символизировало гармонию и совершенство движения.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считалась неподвижной и неизменной, что подтверждалось ежедневным опытом и отсутствием ощущаемого движения.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Вавилонские и египетские корни геоцентризма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Систематические наблюдения в Вавилоне
</a:t>
            </a:r>
            <a:pPr algn="l" indent="0" marL="0">
              <a:lnSpc>
                <a:spcPct val="115000"/>
              </a:lnSpc>
              <a:buNone/>
            </a:pPr>
            <a:r>
              <a:rPr lang="en-US" sz="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Вавилоняне внимательно фиксировали движение планет и лунные фазы, создавая первые астрономические таблицы для сельскохозяйственных нужд и религиозных календарей.
</a:t>
            </a:r>
            <a:endParaRPr lang="en-US" sz="1118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Египетская мифология и космос
</a:t>
            </a:r>
            <a:pPr algn="l" indent="0" marL="0">
              <a:lnSpc>
                <a:spcPct val="115000"/>
              </a:lnSpc>
              <a:buNone/>
            </a:pPr>
            <a:r>
              <a:rPr lang="en-US" sz="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египтяне воспринимали небо как священный купол, охраняющий землю. Этот образ влиял на формирование представлений о неподвижной Земле в центре космоса.
</a:t>
            </a:r>
            <a:endParaRPr lang="en-US" sz="1113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древних моделей на греческую науку
</a:t>
            </a:r>
            <a:pPr algn="l" indent="0" marL="0">
              <a:lnSpc>
                <a:spcPct val="115000"/>
              </a:lnSpc>
              <a:buNone/>
            </a:pPr>
            <a:r>
              <a:rPr lang="en-US" sz="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Накопленные знания и мифологические идеи Египта и Вавилона послужили основой для греческих учёных, начавших развивать научное объяснение устройства мира.
</a:t>
            </a:r>
            <a:endParaRPr lang="en-US" sz="112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Пифагорейцы и раннегреческие взгляды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Пифагорейцы утверждали, что Земля — центр Вселенной, подчёркивая её симметричность и гармонию, что отражено в философии и математике.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концентрических сфер лежала в основе их космологии, где планеты движутся по круговым орбитам, обеспечивая порядок во Вселенной.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«музыки сфер» выражала гармонию небесных движений, связывая математические соотношения с красотой звуков и космоса.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Математические попытки Пифагорейцев стали фундаментом для последующих исследований и философских дискуссий о строении мира.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Платона о строении мира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 выделял идеал совершенных круговых орбит, утверждая вечность и неизменность движения небесных тел в гармоничном космосе.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противопоставлял изменчивый земной мир вечному небесному порядку, видя в устройстве мира выражение божественного замысла.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Аристотеля в обоснование геоцентризма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предложил модель с неподвижной тяжелой Землёй в центре и движущимися вокруг сферами с небесными телами.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разделял космос на подлунный мир — изменчивый и подверженный разрушению, и сверхлунный — вечный и неизменный, что оправдывало небесное движение.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Концепция кристаллических сфер обеспечивала физическую основу, объясняя плавность и гармоничность вращения планет и звёзд.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вселенной по Аристотелю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занята Землёй, а небесные тела располагаются по возрастанию сфер. Разделение на изменяемый и вечный мир подчёркивает философские взгляды.
</a:t>
            </a:r>
            <a:endParaRPr lang="en-US" sz="1194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неподвижных звёзд завершает модель, формируя представление о стабильности внешнего космоса и изменчивости земного окружения.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трактаты Аристотеля, IV век до н.э.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691198"/>
            <a:ext cx="4017300" cy="13142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6200" y="1690248"/>
            <a:ext cx="4017300" cy="13142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Птолемей и «Альмагест»: вершина геоцентризма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923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Математическая система эпицирклов и дефирентов
</a:t>
            </a:r>
            <a:pPr algn="l" indent="0" marL="0">
              <a:lnSpc>
                <a:spcPct val="115000"/>
              </a:lnSpc>
              <a:buNone/>
            </a:pPr>
            <a:r>
              <a:rPr lang="en-US" sz="1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Птолемей ввёл эпицирклы и деференты для описания сложных траекторий планет, включая ретроградное движение, значительно улучшив точность предсказаний.
</a:t>
            </a:r>
            <a:endParaRPr lang="en-US" sz="1455" dirty="0"/>
          </a:p>
        </p:txBody>
      </p:sp>
      <p:sp>
        <p:nvSpPr>
          <p:cNvPr id="9" name="Text 3"/>
          <p:cNvSpPr txBox="1"/>
          <p:nvPr/>
        </p:nvSpPr>
        <p:spPr>
          <a:xfrm>
            <a:off x="48940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Долговечное влияние «Альмагеста»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стал каноническим источником астрономии в Европе и мусульманском мире, определяя научное понимание космоса на протяжении более 1400 лет.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421244"/>
            <a:ext cx="3856200" cy="180901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моделей Птолемея и Аристотеля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аспекты, в которых модели отличаются по точности и физическим предпосылкам.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Птолемея более адекватно описывала наблюдения и преобладала в астрономии благодаря математической точности.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астрономия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Геоцентризм в Средневековой Европе и исламском мире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исламском мире труды Птолемея были тщательно изучены и переведены, что способствовало их широкому распространению и дальнейшему развитию астрономических знаний.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 Птолемеевская система училась как официальная модель мира, поддерживавшаяся Католической церковью и подавалась как часть обязательного образовательного стандарта.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Ученые, такие как аль-Фаргани и аль-Баттани, улучшали методы наблюдений и математического моделирования движения небесных тел, повышая точность расчетов.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геоцентризм сочетал научные и религиозные аспекты, укрепляясь как фундамент интеллектуального мировоззрения обеих культур.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Аргументы в пользу геоцентрической системы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Ежедневное наблюдение смены дня и ночи не выявляло сдвига Земли, что воспринималось как подтверждение её неподвижности в центре Вселенной.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Теологические воззрения подчёркивали особое значение Земли как центра творения и доминирующую роль человека в космосе.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ощущаемого движения Земли служило естественным основанием считать её статичной, поскольку никакие вибрации или смещения не фиксировались.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96"/>
            <a:ext cx="4020300" cy="13113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4050" y="3037744"/>
            <a:ext cx="4020300" cy="13113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инструменты эпохи геоцентризма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06750" y="1395625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Астролябия — главный прибор для измерения углов и определения положения звёзд
</a:t>
            </a:r>
            <a:pPr algn="l" indent="0" marL="0">
              <a:lnSpc>
                <a:spcPct val="115000"/>
              </a:lnSpc>
              <a:buNone/>
            </a:pPr>
            <a:r>
              <a:rPr lang="en-US" sz="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Астролябия позволяла астрономам вычислять высоту и азимут небесных тел, облегчая составление календарей и навигацию. Птолемей совершенствовал её конструкции для более точных наблюдений.
</a:t>
            </a:r>
            <a:endParaRPr lang="en-US" sz="1238" dirty="0"/>
          </a:p>
        </p:txBody>
      </p:sp>
      <p:sp>
        <p:nvSpPr>
          <p:cNvPr id="11" name="Text 3"/>
          <p:cNvSpPr txBox="1"/>
          <p:nvPr/>
        </p:nvSpPr>
        <p:spPr>
          <a:xfrm>
            <a:off x="406750" y="3191200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Армиллярная сфера и квадрант в практике древних астрономов
</a:t>
            </a:r>
            <a:pPr algn="l" indent="0" marL="0">
              <a:lnSpc>
                <a:spcPct val="115000"/>
              </a:lnSpc>
              <a:buNone/>
            </a:pPr>
            <a:r>
              <a:rPr lang="en-US" sz="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Армиллярная сфера демонстрировала модели движения планет на концентрических кругах, а квадрант служил для измерения углов между звёздами, что способствовало развитию теоретической и практической астрономии.
</a:t>
            </a:r>
            <a:endParaRPr lang="en-US" sz="124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геоцентризма в культуре и образовании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Геоцентрическая теория была неотъемлемой частью образовательных программ, формируя мировоззрение и интеллектуальную базу средневековых учёных.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Птолемея о строении мира нашли отражение в искусстве, архитектуре и философских учениях того времени, влияя на культурный контекст.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Геоцентризм поддерживал идею уникальности Земли и человека, подчёркивая важность человеческой роли в космическом порядке.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сомнения и альтернативные теории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111649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III век до н.э. — Аристарх Самосский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Предложил идею, что Солнце находится в центре Вселенной, а Земля вращается вокруг него, что было смелым отступлением от общепринятого геоцентризма.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780816" y="1766386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 — накопление противоречий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наблюдения, несовместимые с геоцентрической моделью, которые вызывали сомнения и стимулировали поиск новых объяснений.
</a:t>
            </a:r>
            <a:endParaRPr lang="en-US" sz="1086" dirty="0"/>
          </a:p>
        </p:txBody>
      </p:sp>
      <p:sp>
        <p:nvSpPr>
          <p:cNvPr id="12" name="Text 4"/>
          <p:cNvSpPr txBox="1"/>
          <p:nvPr/>
        </p:nvSpPr>
        <p:spPr>
          <a:xfrm>
            <a:off x="544999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альтернативных моделей
</a:t>
            </a:r>
            <a:pPr algn="l" indent="0" marL="0">
              <a:lnSpc>
                <a:spcPct val="115000"/>
              </a:lnSpc>
              <a:buNone/>
            </a:pPr>
            <a:r>
              <a:rPr lang="en-US" sz="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авторитет Птолемея, ученые начали выдвигать гипотезы, порывающие с традиционными взглядами, но их распространение было ограничено церковными и культурными рамками.
</a:t>
            </a:r>
            <a:endParaRPr lang="en-US" sz="1016" dirty="0"/>
          </a:p>
        </p:txBody>
      </p:sp>
      <p:sp>
        <p:nvSpPr>
          <p:cNvPr id="13" name="Text 5"/>
          <p:cNvSpPr txBox="1"/>
          <p:nvPr/>
        </p:nvSpPr>
        <p:spPr>
          <a:xfrm>
            <a:off x="711916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Продолжающееся влияние догм и традиций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и социальные ограничения препятствовали широкому признанию альтернативных теорий, сохраняя доминирование геоцентризма.
</a:t>
            </a:r>
            <a:endParaRPr lang="en-US" sz="10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Николая Коперника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Коперник радикально изменил астрономию, предложив модель, в которой Солнце занимает центральное положение, что упрощало расчет движения планет и объясняло наблюдаемые явления.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научный прогресс, идея геоцентризма сохраняла влияние, медленно уступая место новой модели из-за глубоких культурных и религиозных факторов.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789068"/>
            <a:ext cx="3856200" cy="10491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аргументы «за» и «против» геоцентрической системы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доводов в пользу и против геоцентризма, отражающее причины долгого сохранения и последующего отказа от модели.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геоцентризм основывался на видимых и теологических аргументах, накопившиеся противоречия и успех альтернатив стимулировали научную смену парадигмы.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астрономии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Окончательный отказ от геоцентризма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Галилей и телескоп — новые доказательства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улучшенного телескопа Галилей наблюдал фазы Венеры и спутники Юпитера, факты, противоречащие геоцентрической системе и поддерживающие гелиоцентризм.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Кеплера — математическая база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Кеплер ввёл три закона движения планет, которые точно описывали орбиты и динамику, давая прочную теоретическую основу новой космологической модели.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Всемирное тяготение Ньютона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Ньютон разработал закон гравитации, научно объясняющий движение планет вокруг Солнца, что окончательно отвергло концепцию неподвижной Земли.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значение геоцентрической системы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Геоцентризм сегодня изучается как пример смены научных парадигм, демонстрируя развитие критического мышления в науке.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иллюстрирует, как новые инструменты и измерения влияют на переосмысление теорий и научное познание мироздания.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истории геоцентризма помогает понять сложности взаимодействия науки, культуры и религии в формировании научных представлений.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и уроки геоцентризма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Геоцентрическая модель стала фундаментом для научного прогресса, демонстрируя важность проверяемости теорий и роль критического анализа в развитии объективного знания.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2026-05-08T06:32:29Z</dcterms:created>
  <dcterms:modified xsi:type="dcterms:W3CDTF">2026-05-08T06:32:29Z</dcterms:modified>
</cp:coreProperties>
</file>