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путешествие в сердце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величине континент с богатой природой и культурой — Африка.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современность Африки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родина первых людей и древних цивилизаций. Сегодня это самый молодой континент по населению с большим природным богатством.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Обширность территории и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около 30,3 млн км², что составляет пятую часть всех суши Земли. Здесь проживает около 1,4 миллиарда человек, что делает континент вторым по численности населением после Азии.
</a:t>
            </a:r>
            <a:endParaRPr lang="en-US" sz="1277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омывается четырьмя крупными водными бассейнами — Средиземным морем на севере, Атлантическим океаном на западе, Индийским океаном на востоке и Красным морем на северо-востоке, создавая разнообразный водный облик.
</a:t>
            </a:r>
            <a:endParaRPr lang="en-US" sz="128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Сахара — северный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самая большая пустыня мира, она занимает северную часть Африки. Это один из самых засушливых и горячих регионов, играющий важную роль в формировании климата и экологии континента.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масштабы Африки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Сахара — экстремальная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жаркая пустыня на планете, Сахара, охватывает огромные площади богатыми дюнами и редкими оазисами. Здесь выживают специально адаптированные растения и животные.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джунгли бассейна Конго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тропические леса вокруг реки Конго — один из крупнейших массивов лесов в мире, где обитает множество видов животных, включая шимпанзе и лесных слонов.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субтропики Магриба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Восточноафриканские саванны славятся разнообразием диких животных. На северо-западе Магриб с его влажными субтропиками отличается уникальными растениями и благоприятным климатом.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регионы Африки и их природное богатство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Африки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осадочные показатели различных природных зон континента.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экватору, тем выше температура и влажность.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гигант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сухопутное животное, африканский слон, известен своим интеллектом и социальным поведением. Его размеры впечатляют, а роль в экосистеме неоценима.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зверей — лев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занимает важное место в культуре и природе Африки. Это хищник, живущий в прайдах, символ силы и власти, привлекающий внимание туристов и учёных.
</a:t>
            </a:r>
            <a:endParaRPr lang="en-US" sz="1496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Эндемические виды — уникальные жители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выделяется своей высотой, гориллы — сильным и умным видом приматов, а страус — крупнейшей птицей на Земле, все эти животные характерны только для Африки.
</a:t>
            </a:r>
            <a:endParaRPr lang="en-US" sz="128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животного мира Африки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— мир травоядных и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равнины с редкими деревьями являются домом для зебр, антилоп и буйволов. Здесь также охотятся львы и леопарды, создавая сложные пищевые цепочки.
</a:t>
            </a:r>
            <a:endParaRPr lang="en-US" sz="992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Джунгли бассейна Конго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тропические леса — убежище шимпанзе, леопардов и лесных слонов. Эти экосистемы играют ключевую роль в сохранении биоразнообразия и регулировании климата.
</a:t>
            </a:r>
            <a:endParaRPr lang="en-US" sz="1096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— остров эндемиков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остров отличается почти 90% видов, не встречающихся нигде больше. Лемуры и баобабы — характерные представители этой фауны и флоры.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Африки: разнообразие природы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колыбель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Египет известен своими пирамидами и изобретением иероглифов, что обеспечило развитие науки и культуры на протяжении тысячелетий.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Нок и железное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современной Нигерии около 500 года до н.э. существовала культура Нок, прославившаяся первой в регионе обработкой железа и созданием уникальной керамики.
</a:t>
            </a:r>
            <a:endParaRPr lang="en-US" sz="133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Мали, Гана и Великая Зимбабве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империи славились богатством, развитой торговлей, а также образовательными и религиозными центрами, оставившими значимый след в истории Африки.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Африки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Африки между европейскими державами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— середине XX века Африка была поделена между Британской империей, Францией, Португалией, Германией и Бельгией, что привело к искусственным границам и экономическому освоению.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колониальной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ресурсов и культурные изменения сильно повлияли на развитие стран. Искусственные границы создавали этнические конфликты и политическую нестабильность.
</a:t>
            </a:r>
            <a:endParaRPr lang="en-US" sz="112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 формирование новых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1960м годам большинство стран обрели самостоятельность, началось становление новых политических систем и наций с уникальными вызовами и достижениями.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 и путь к свободе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— вершина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с высотой 5895 м — самая высокая точка Африки. Его снежные вершины контрастируют с жарким климатом саванн вокруг.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Виктория — второй по величине водоём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огромное пресноводное озеро площадью около 68 тысяч км² играет важную роль в экологии и экономике регионов Восточной Африки.
</a:t>
            </a:r>
            <a:endParaRPr lang="en-US" sz="14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 Сахара — масштабные 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мира (6852 км), а Сахара занимает более 9 миллионов км², являясь крупнейшей пустыней на планете, демонстрируя уникальные размеры африканских ландшафтов.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природные рекорды Африки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Нил: великая артерия континента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считается самой длинной рекой в мире, протекая через одиннадцать стран Африки. Она объединяет Египет, Судан, Эфиопию, Уганду и другие государства, служа важнейшим источником воды и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Нила возникли древнейшие цивилизации, давшие начало культуре и сельскому хозяйству. Сегодня река обеспечивает водой и электроэнергией более 300 миллионов человек, влияя на развитие крупных городов, таких как Каир и Хартум.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языковое разнообразие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населена более чем 3000 этническими общинами, каждая со своей уникальной культурой и традициями, что делает континент невероятно разнообразным с этнокультурной точки зрения.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играет ключевую роль в жизни народов Африки, выражая историю и обычаи через национальные песни, танцы и ритмы различных этнических групп — от зулу до масаи.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континенте пользуются свыше 2000 языков и диалектов, включая широко распространённые арабский, суахили, амхарский, хауса и йоруба, обеспечивая богатство устного и письменного наследия.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костюмы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одежды различных племён отражают климат, обычаи и социальный статус, являясь важной частью культурной идентичности и демонстрируя мастерство народных ремёсел.
</a:t>
            </a:r>
            <a:endParaRPr lang="en-US" sz="13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— мегаполис истории и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Египта насчитывает свыше 22 миллионов жителей, сочетая древние памятники и современные небоскрёбы. Узкие улочки рынков соседствуют с крупными торговыми центрами и музеями.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— динамичный центр Западной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Лагос, с населением около 15 миллионов, славится яркими рынками и культурным многообразием. Здесь встречаются современные жилые комплексы и традиционные поселения местных народов.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поселения в сельской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отдалённых районах Африки преобладают дома из природных материалов: самана, древесины и тростника. Племенные хижины и гостевые дворы обеспечивают сохранение традиционного образа жизни.
</a:t>
            </a:r>
            <a:endParaRPr lang="en-US" sz="949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традиционные поселения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Кускус — основа североафриканской кухни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Блюдо из мелкой манной крупы подают с мясом, овощами и специями. Традиционный кускус популярен в Марокко, Алжире и Тунисе, часто сопровождается семейными обедами и праздниками.
</a:t>
            </a:r>
            <a:endParaRPr lang="en-US" sz="122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Инджера — эфиопский хлеб на закваске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Инджера представляет собой пористую кислую лепёшку, используемую как основа для разнообразных мясных и овощных блюд. Этот продукт является центром национального обеда и символом гостеприимства.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Джоллоф-рис — вкус Западной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пряное блюдо из риса, томатов и специй распространено в Нигерии и Гане. Джоллоф-рис часто подают на праздниках и семейных мероприятиях, объединяя вкусы различных народов региона.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пищевые традиции африканцев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"Великая зелёная стена"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инициатива по созданию зеленой полосы растительности через африканскую Сахельскую зону помогает бороться с опустыниванием и изменением климата, выращивая миллиарды деревьев.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африканских крупных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реализуют программы защиты львов, слонов, носорогов и жирафов, предотвращая браконьерство и сохраняя уязвимые популяции с помощью технологий и патрулей.
</a:t>
            </a:r>
            <a:endParaRPr lang="en-US" sz="986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в сообществе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организации обучают население важности сохранения природы, пропагандируют устойчивое взаимодействие с экосистемами и поддерживают развитие экотуризма ради будущих поколений.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и защита животных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 необычные маршруты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Сафари в Серенгети и Крюгер-парке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Туры по знаменитым национальным паркам Танзании и ЮАР включают наблюдение за дикой природой, включая «Большую пятёрку» и множество видов птиц.
</a:t>
            </a:r>
            <a:endParaRPr lang="en-US" sz="1485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к древним пирамидам, символам Египта, предлагают познакомиться с историей фараонов и уникальной архитектурой более 4500 лет назад.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в древний Тимбукту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исторического города в Мали раскрывает богатое наследие средневековой Африки: библиотеки, мечети и следы торговых путей пустыни Сахары.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Мадагаскару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славится эндемичными животными — лемурами и баобабами. Путешественники изучают уникальную флору и фауну, недоступную нигде больше на земле.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путешествия: что знать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туры по Африке начинаются от 1000 долларов и включают базовое проживание и экскурсии по популярным местам, подходя для тех, кто планирует короткие поездки.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Сафари и специализированные маршруты стоят от 2500 долларов, учитывая проживание в лоджах, профессиональных гидов и транспорт, обеспечивающих комфорт и безопасность.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возможна при самостоятельном бронировании авиабилетов и проживания, а также планировании маршрутов, включая использование местного транспорта и рынков для питания.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здравоохранение в пути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получить прививки, включая вакцинацию от жёлтой лихорадки и профилактику малярии, чтобы снизить риски инфекционных заболеваний во время путешествия.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употреблять только бутилированную воду и соблюдать личную гигиену, чтобы избежать кишечных инфекций и сохранить здоровье в сменяющихся климатических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правила безопасности в сафари-парках, избегать опасных животных и контролировать личные документы, чтобы гарантировать спокойствие и защиту имущества.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отношение к обычаям и традициям местных жителей способствует гармоничному общению и помогает избежать недоразумений в культурно разнообразных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африканских путешествий для подростков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Африку стимулирует интерес к географии и изучению биологических особенностей, расширяя познания подростков о природе и окружающем мире.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разнообразными культурами и общение с местными жителями развивают толерантность, коммуникативные навыки и понимание значения культурного многообразия.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дикой природой и уникальными ландшафтами формирует бережное отношение к природе и желание участвовать в её сохранении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Африку важно для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древние традиции и современность, природное разнообразие и богатую культуру. Изучение континента формирует экологическое мышление и расширяет мировоззрение, помогая ценить уникальность нашей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2026-05-11T04:34:37Z</dcterms:created>
  <dcterms:modified xsi:type="dcterms:W3CDTF">2026-05-11T04:34:37Z</dcterms:modified>
</cp:coreProperties>
</file>