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image" Target="../media/image-14-17.png"/><Relationship Id="rId18" Type="http://schemas.openxmlformats.org/officeDocument/2006/relationships/image" Target="../media/image-14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семья, товарищи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забота и дружба рядом каждый день.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урок важен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товарищи — это первый мир ребенка. Здесь он учится доверять, помогать, дружить и понимать, что добро начинается с близких людей и простых, понятных дел.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дом дорог ребенку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дает чувство покоя: здесь можно отдохнуть, поесть, поспать и быть рядом со взрослыми, которые заботятся и оберегают.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защита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детали делают дом родным: чистота, порядок, любимый уголок для чтения и добрые слова, которые звучат каждый день.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уют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спокойно и радостно, туда хочется возвращаться снова и снова. Такой дом запоминается теплом, а не только стенами и мебелью.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родного места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ребенок читает, играет, учит уроки и занимается своими обычными делами. Знакомый порядок помогает чувствовать себя уверенно.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дела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дружная семья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уже пахнет ужином, а за столом собирается вся семья. Кто-то рассказывает о своем дне, кто-то смеется, а младший с важным видом показывает рисунок. В такие минуты дом звучит особенно тепло.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общим столом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наливает чай, мама поправляет скатерть, папа помогает ребенку разложить ложки, а сестра делится новостью из школы. Все заняты простым делом, но именно оно делает семью близкой и дружной.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хорошо и спокойно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семью дружной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семья начинается с заботы. Когда взрослые и дети замечают, если кому-то нужна помощь, дома становится спокойно и приятно, а маленькие трудности решаются быстрее.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важно уважение. Если каждый умеет слушать другого, не перебивать и не обижать словами, общение становится добрее, а споры — короче.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отношения создают простые поступки: убрать за собой, помочь накрыть на стол, поздравить близких, поблагодарить за заботу. Такие дела работают лучше любых громких обещаний.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семейные традиции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воскресенье можно пойти гулять, навестить бабушку или заняться любимым общим делом. Повторяющиеся выходные радости запоминаются надолго.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день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рождения, Новый год или другой семейный праздник собирает всех вместе. В такие дни особенно заметно, как важны внимание, улыбки и добрые пожелания.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памятный день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семья собирается вместе: читает, разговаривает или просто пьет чай. Такой вечер помогает всем немного замедлиться и почувствовать себя рядом.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ритуал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50" y="1848813"/>
            <a:ext cx="244650" cy="27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76773"/>
            <a:ext cx="279600" cy="2236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48813"/>
            <a:ext cx="27960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06763"/>
            <a:ext cx="27960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9425" y="3406763"/>
            <a:ext cx="24465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домашние обязанности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ребенок может сложить книги на полку. Так вещи не теряются, а в комнате легче сохранять порядок и спокойное настроение.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книги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сложенная одежда помогает быстрее собираться утром и учит бережно относиться к своим вещам. Это простое дело, но очень полезное.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одежду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доме есть растения, ребенок может помочь им водой. Цветы благодарят за заботу не словами, а свежими листьями и красивым видом.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цветы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Кормить, налить воду или напомнить взрослым о прогулке — важные дела для маленького помощника. Питомец тоже чувствует внимание и доброту.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Позаботиться о питомце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игрушки возвращаются на свое место, в комнате становится свободнее и веселее. А еще потом проще найти любимого медвежонка или кубик.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игрушки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товарищи и друзья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Товарищи — это те, с кем вместе учатся, играют, рисуют и делают общее дело. С такими ребятами легче работать в паре и радоваться общему успеху.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— это человек, которому особенно доверяешь, с кем хочется делиться новостями и секретами. Хорошая дружба держится на честности, умении слушать и желании помочь.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дружба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помогает простое «здравствуй»: улыбка и приветствие делают первый шаг к знакомству. Иногда дружба начинается прямо на перемене или на площадке.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дружбы нужны честность и умение делиться. Если ребенок благодарит, ждет своей очереди и не хитрит, рядом с ним приятно быть и играть.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общая игра или дело. Когда дети строят башню, читают книгу или играют в мяч, им легче узнать друг друга и почувствовать интерес.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ссора, дружба не заканчивается. Умение помириться, признать ошибку и снова вместе играть делает отношения крепче, а настроение — лучше.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помириться с товарищем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спокойно обсудить обиду и вернуть дружбу.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хорошего товарища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товарищ не дразнит и не смеется над ошибками. Он умеет слушать, говорить спокойно и поддерживать другого, когда тому обидно или трудно.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держит слово, умеет делиться и бережно относится к чужим вещам. Если что-то взял, обязательно возвращает и благодарит за доверие.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честность и доброта делают общение приятным. С таким товарищем хочется играть, учиться и дружить, потому что рядом с ним спокойно и надежно.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добрые слова взрослых и товарищей особенно важны: они помогают не бояться ошибки, задавать вопросы и спокойно пробовать новое.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первоклассника указан в условиях задания.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возраст, когда поддержка семьи особенно помогает ребенку чувствовать уверенность и смелость.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добрые слова взрослых и товарищей особенно важны: они помогают не бояться ошибки, задавать вопросы и спокойно пробовать новое.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32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6–7 лет
</a:t>
            </a:r>
            <a:endParaRPr lang="en-US" sz="70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нужны дома и среди друзей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Правила помогают всем жить спокойно и дружно. Когда каждый знает, что можно и чего нельзя, в доме и во дворе меньше обид и ссор.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Нельзя брать чужое без спроса, шуметь ночью или перебивать взрослого. Внимание к другим показывает уважение и делает общение понятным для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92005"/>
            <a:ext cx="279600" cy="2236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16638"/>
            <a:ext cx="279600" cy="2485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 семье и в классе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 благодарность за помощь, заботу и внимание. Оно делает людей добрее друг к другу и напоминает: хорошее дело не остается незамеченным.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помогает начать разговор дружелюбно и без стеснения. Оно словно открывает дверь к общению и создает теплую атмосферу с самого начала.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Здравствуй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вежливая просьба, которую приятно слышать и дома, и в школе. С ней разговор становится мягче, а просьба звучит уважительно и спокойно.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исправить ошибку и помириться после ссоры. Оно показывает, что человек замечает свою вину и хочет сохранить добрые отношения.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поддерживает и радует того, кто старался. Оно помогает поверить в себя, продолжать учиться и не сдаваться, даже если задача была трудной.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Молодец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близкие помогают учиться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помогают проверить портфель, найти тетради и вспомнить, что нужно взять на урок. Так утро начинается спокойно, без лишней суеты.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Собираемся в школу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рядом есть тот, кто подскажет, если что-то непонятно, и похвалит за старание. С поддержкой задания выполняются увереннее и аккуратнее.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уроки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могут поделиться ручкой, вместе читать или объяснить трудное место. Когда рядом есть помощь, учиться становится легче, веселее и интереснее.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вместе с товарищами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в простых вещах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в доме создают не только мебель и игрушки, но и добрые привычки. Теплый свет, любимая книга и спокойный разговор делают вечер особенно приятным.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для уюта достаточно маленьких деталей: чашки чая, мягкого пледа, запаха пирога и тихого смеха. Такие вещи делают дом по-настоящему родным.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семьи — одна большая ценность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Семьи бывают большими и маленькими, но в каждой есть люди, которые заботятся друг о друге и стараются сделать дом теплым и спокойным.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кого-то рядом живут родители, дети и бабушка, а у кого-то родные далеко. Но близость сердца не зависит от расстояния.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семье важны внимание, терпение и уважение. Без них трудно договориться, зато с ними даже обычный день становится добрее и светлее.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Все семьи разные, и в этом их красота. У каждой есть свои привычки, радости и добрые дела, которые делают ее по-настоящему особенной.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Товарищи в школе и во дворе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Товарищи сидят рядом, помогают не отвлекаться и вместе справляются с заданиями. В учебе особенно ценны внимание, терпение и умение дождаться своей очереди.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по чтению, рисованию или музыке дети учатся вместе, сравнивают идеи и радуются успехам друг друга. Это делает компанию дружнее и смелее.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кружках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и в поездках товарищи играют, бегают и придумывают новые занятия. Добрые и справедливые ребята помогают всем чувствовать себя в компании хорошо.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можно поиграть, поговорить и немного отдохнуть. Общие игры помогают лучше узнать друг друга и научиться договариваться без споров.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дом, семью и товарищей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дает ребенку место, где можно отдыхать, хранить свои вещи и чувствовать себя спокойно. Это первая точка, с которой начинается каждый день.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Товарищи дают радость общения, совместных игр и общих дел. Вместе дом, семья и друзья учат добру, терпению и помощи.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дарит заботу, любовь и поддержку. Благодаря ей ребенок учится доверять людям, уважать близких и понимать, что его любят и ждут.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рядом с близкими человек растет добрым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товарищи учат ребенка заботе, доверию и уважению. Когда рядом есть любовь и поддержка, жить спокойнее, учиться легче, а доброта растет сама собой.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2026-05-24T01:32:09Z</dcterms:created>
  <dcterms:modified xsi:type="dcterms:W3CDTF">2026-05-24T01:32:09Z</dcterms:modified>
</cp:coreProperties>
</file>