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книги: что входит в хороший разбор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 и по делу: как понять книгу и рассказать о ней.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описывать книгу помогает в аннотациях, читательских дневниках и устных ответах. Оно учит выделять главное, строить связный текст и не смешивать факты произведения с личным мнением.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описывать книгу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Название, автор и год публикации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название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книгу полностью, без сокращений и неточностей. Это важно, чтобы читатель сразу понял, о каком произведении идёт речь, и не перепутал его с похожими книгами.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издания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добавляют тогда, когда он помогает лучше понять произведение или его эпоху. Эта деталь делает описание точнее и показывает, в каком времени появилась книга.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указывают автора, потому что именно он создаёт текст и его смысл. Если книга известна несколькими изданиями или похожими названиями, имя автора особенно помогает избежать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180" y="2477750"/>
            <a:ext cx="1866740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сведения обычно входят в хороший разбор книги и зачем они нужны.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этих пунктов описание получается неполным и хуже помогает понять книгу.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анализа текста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описания книги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как первый ориентир для читателя
</a:t>
            </a:r>
            <a:endParaRPr lang="en-US" sz="2613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шрифт и рисунки на обложке часто сразу задают тон: весёлый, загадочный, серьёзный или приключенческий. По ним можно предположить, каким будет чтение и какое впечатление оно оставит.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книги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Изображённые герои, предметы или место действия нередко намекают на тему книги. Даже до чтения становится ясно, будет ли история связана с путешествием, тайной, школьной жизнью или волшебством.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 сюжете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оформление помогает догадаться, относится ли книга к сказке, детективу или приключению. Однако это только предварительное впечатление: окончательный вывод делают после знакомства с содержанием.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о жанре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часто показывает, для кого предназначена книга: для младших школьников, подростков или более взрослых читателей. Но и здесь ориентироваться нужно не только на оформление, а на сам текст.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читателя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описание книги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в школьном разборе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94" y="1310700"/>
            <a:ext cx="33311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0075" y="3236167"/>
            <a:ext cx="348900" cy="27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книги и его признаки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часто встречаются чудеса, волшебные помощники, необычные испытания и яркое противопоставление добра и зла. Такой жанр сразу задаёт особый, узнаваемый мир.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обычно небольшой по объёму и сосредоточен на одном важном событии или эпизоде. В нём меньше персонажей, а сюжет развивается быстро и понятно.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книга строится на движении, поиске, опасностях и испытаниях. Герои постоянно оказываются в новых ситуациях, поэтому чтение держит внимание до конца.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связан с тайной и поиском разгадки. Читатель вместе с героями замечает улики, строит предположения и постепенно понимает, кто и почему виноват.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показывает вымышленные миры, необычные технологии или события, которых не бывает в реальной жизни. Такой жанр развивает воображение и часто задаёт важные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жанра часто связан с тем, насколько быстро книга захватывает внимание и обещает необычные события.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приключения и фантастика; значит, яркий сюжет сильнее всего привлекает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обобщения читательских предпочтений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интересуют 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герои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находятся в центре событий: именно с ними связаны основные трудности, решения и перемены. Через их поступки легче всего понять, о чём рассказывает книга.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ведёт историю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могут поддерживать главного героя, подсказывать ему выход или, наоборот, создавать конфликт. Их роль не всегда большая, но она заметно влияет на развитие сюжета.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и мешает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стоит назвать возраст, характер, поступки и отношения между героями. Эти детали показывают, почему персонаж вызывает симпатию, удивление или спорное отношение.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важны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заметить, кто проходит путь изменения: становится смелее, ответственнее или добрее. Такие перемены помогают понять смысл произведения и его главную мысль.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герои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 действия в книге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могут разворачиваться в школе, деревне, городе, лесу или в вымышленном мире. Точное указание места помогает читателю быстрее представить, где находятся герои.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 бывает связано с прошлым, настоящим или сказочной эпохой. Эта деталь важна, потому что она определяет, какие предметы, привычки и условия встречаются в книге.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происходят события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Сезон, погода и время суток тоже влияют на впечатление от произведения. Зимний вечер, летнее утро или старинный город сразу задают особое настроение истории.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создаётся атмосфера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 делают описание точнее и помогают отличить одну книгу от другой. Без этих сведений читателю труднее представить события и понять их особенности.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подростков особенно важны динамика событий и узнаваемые герои: именно они быстрее всего вызывают желание читать дальше и обсуждать книгу.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герои сильнее всего удерживают внимание; дополнительные детали, такие как юмор и иллюстрации, усиливают интерес, но не заменяют содержание.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читательская практика, обобщение учебных наблюдений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делает книгу интересной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обозначается начало истории: кто герой, в какой ситуации он оказывается и что становится отправной точкой событий.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самый важный поворот сюжета, который запускает дальнейшие действия и меняет положение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или 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препятствие, спор, испытание или проблему, которую герою нужно преодолеть, чтобы двигаться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передают результат событий: к чему пришла история и чем завершилось развитие главной линии сюжета.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 кратком описании книги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отличается школьное описание книги от подробного пересказа.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ответа полезнее краткий вариант: он быстрее передаёт смысл, не перегружает текст и сохраняет интерес к чтению.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читательских аннотаций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и полный пересказ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 главная мысль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 чём говорится в книге: о дружбе, семье, честности, выборе, смелости или ответственности. Это самый общий смысловой уровень текста, с которого удобно начинать анализ.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произведения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объясняет, что именно автор хочет донести до читателя через события, героев и их поступки. Она помогает увидеть не только сюжет, но и авторскую позицию.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автора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обычно связана с выводом из истории: какие поступки важны, к чему приводят ошибки и чему может научить произведение читателя.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личная оценка книги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отзыв конкретным и опереться на примеры из 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книги и художественные средства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помогает быстро понять содержание и не отвлекает от сюжета. В описании книги стоит отметить, если автор пишет ясно, коротко и без лишних усложнений.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сравнения и другие выразительные приёмы создают ритм и усиливают впечатление от текста. В описании можно указать, что они делают книгу ярче и эмоциональнее.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сравнения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и удачные шутки делают чтение легче и динамичнее. Они помогают показать характер персонажей и делают книгу особенно близкой школьникам.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юмор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делают текст живым и помогают представить героев, место действия и настроение. Именно такие детали часто запоминаются после чтения лучше всего.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перегрузить начало подробностями, описание становится тяжёлым. Лучше сначала назвать книгу, а затем постепенно раскрывать её содержание.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внимания приходится на сюжет и героев; именно эта часть должна быть самой содержательной, а финал — коротким и выводящим.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структура читательского описания, методические рекомендации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внимание в хорошем описании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формулировки для описания книги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общих слов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не «книга интересная», а объяснять, почему она интересная: например, сюжет напряжённый, герои яркие, а события развиваются быстро и понятно.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впечатление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оценить стиль, можно сказать, что язык простой и образный, а повествование легко читается. Такие слова звучат точнее, чем расплывчатые похвалы.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 не только имя персонажа, но и его поступки: герой учится отвечать за свои действия, помогает другим или преодолевает страх.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истории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о дружбе, взаимопомощи и выборе делают описание содержательным. Они помогают показать, о чём книга на самом деле, а не только что в ней происходит.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425" y="2477750"/>
            <a:ext cx="2530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ошибки мешают сделать описание точным и понятным.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должно быть кратким, точным и аргументированным; иначе оно превращается либо в пересказ, либо в набор общих фраз.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 читательскому отзыву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описании книги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книги: главное, что нужно 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книги помогает быстро понять её содержание и отличить важные детали от второстепенных. Если назвать автора, жанр, героев, сюжет и главную мысль, ответ получится точным и грамотным.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2026-05-28T04:49:47Z</dcterms:created>
  <dcterms:modified xsi:type="dcterms:W3CDTF">2026-05-28T04:49:47Z</dcterms:modified>
</cp:coreProperties>
</file>