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773" y="554125"/>
            <a:ext cx="4293204" cy="373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Зарождение науки генетики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опытов Менделя к хромосомной теории наследственности.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5148" y="0"/>
            <a:ext cx="4565404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биология пришла к вопросу наследственности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XIX веку учёные уже умели описывать строение живых организмов, но не понимали, почему признаки передаются от родителей к детям и как возникают наследственные различия и болезни.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среда XIX века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784500" y="1266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теория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середине XIX века биология уже объясняла, что все организмы состоят из клеток, однако механизм передачи признаков между поколениями оставался неизвестным и требовал нового объяснения.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58475" y="19071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Слабые объяснения
</a:t>
            </a:r>
            <a:pPr algn="l" indent="0" marL="0">
              <a:lnSpc>
                <a:spcPct val="100000"/>
              </a:lnSpc>
              <a:buNone/>
            </a:pPr>
            <a:r>
              <a:rPr lang="en-US" sz="4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распространёнными были идеи смешанного наследования и передачи приобретённых признаков. Они не давали точного ответа на то, почему у потомков проявляются определённые признаки, а другие исчезают.
</a:t>
            </a:r>
            <a:endParaRPr lang="en-US" sz="1072" dirty="0"/>
          </a:p>
        </p:txBody>
      </p:sp>
      <p:sp>
        <p:nvSpPr>
          <p:cNvPr id="9" name="Text 3"/>
          <p:cNvSpPr txBox="1"/>
          <p:nvPr/>
        </p:nvSpPr>
        <p:spPr>
          <a:xfrm>
            <a:off x="784500" y="31159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Дарвина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работ Чарльза Дарвина вопрос наследственности стал особенно важным: эволюция требовала понять, как признаки сохраняются, изменяются и накапливаются в ряду поколений.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158475" y="38080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генетике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клеточной теории, микроскопии и селекции создало условия для новой науки, которая должна была изучать наследственность как закономерный биологический процесс.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7241" y="1354345"/>
            <a:ext cx="2236618" cy="3686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Грегор Мендель и выбор объекта исследования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88484" y="1563225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опытов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Мендель работал в монастырском саду в Брно, где мог планировать опыты системно и наблюдать результаты на большом числе растений, не отвлекаясь на случайные внешние факторы.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616637" y="1563226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горох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Горох посевной был удобен для эксперимента: у него легко контролировать опыление, быстро появляется потомство и хорошо заметны альтернативные признаки, которые удобно сравнивать.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788484" y="3583725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периода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1856–1863 годов заложили основу экспериментальной генетики, потому что Мендель первым связал точный учёт признаков с выводами о наследовании.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1752822"/>
            <a:ext cx="4775700" cy="1903257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Мендель сравнивал у гороха устойчивые альтернативные признаки, чтобы выявить повторяющиеся закономерности наследования.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чётких альтернативных признаков позволило Менделю увидеть повторяемость наследования и перейти от наблюдений к общим закономерностям.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Восемь пар признаков в опытах Менделя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Опыты Грегора Менделя с горохом посевным, 1856–1863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Мендель получил эти соотношения при анализе потомства после самоопыления гибридов первого поколения, что сделало выводы воспроизводимыми и проверяемыми.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Фенотипическое расщепление 3:1 и генотипическое 1:2:1 показали, что наследование подчиняется строгим правилам, а не случайному смешению признаков.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97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Соотношения признаков во втором поколении
</a:t>
            </a:r>
            <a:endParaRPr lang="en-US" sz="2397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результаты моногибридного скрещивания у Менделя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23300" y="301350"/>
            <a:ext cx="4383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закона Менделя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644700" y="1421050"/>
            <a:ext cx="46428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Единообразие F1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скрещивании двух чистых линий все гибриды первого поколения оказываются одинаковыми по фенотипу и проявляют доминантный признак, что подтверждает устойчивость наследственных факторов.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4700" y="2592853"/>
            <a:ext cx="46428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Расщепление во F2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втором поколении признаки снова разделяются в определённом соотношении, потому что наследственные факторы не исчезают, а передаются потомству в разных сочетаниях.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44700" y="3764671"/>
            <a:ext cx="46428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Независимое наследование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пары признаков могут наследоваться независимо друг от друга, если соответствующие гены расположены в разных хромосомах, что увеличивает разнообразие потомства.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последовательные шаги опыта привели к выводу о дискретном наследовании признаков.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менделевского эксперимента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7050" y="118050"/>
            <a:ext cx="77904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работа Менделя не была сразу признана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9948" y="16486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Слабая публикация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Статья Менделя вышла в 1866 году в материалах малоизвестного общества и почти не вошла в широкий научный оборот, поэтому многие биологи просто не заметили её.
</a:t>
            </a:r>
            <a:endParaRPr lang="en-US" sz="969" dirty="0"/>
          </a:p>
        </p:txBody>
      </p:sp>
      <p:sp>
        <p:nvSpPr>
          <p:cNvPr id="9" name="Text 3"/>
          <p:cNvSpPr txBox="1"/>
          <p:nvPr/>
        </p:nvSpPr>
        <p:spPr>
          <a:xfrm>
            <a:off x="3381202" y="16486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способ доказательства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Мендель опирался на подсчёт и статистику, тогда как большинство исследователей ожидали прежде всего описательных наблюдений. Его количественный подход выглядел необычно и даже слишком математично.
</a:t>
            </a:r>
            <a:endParaRPr lang="en-US" sz="884" dirty="0"/>
          </a:p>
        </p:txBody>
      </p:sp>
      <p:sp>
        <p:nvSpPr>
          <p:cNvPr id="10" name="Text 4"/>
          <p:cNvSpPr txBox="1"/>
          <p:nvPr/>
        </p:nvSpPr>
        <p:spPr>
          <a:xfrm>
            <a:off x="530227" y="3394482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Опережение своего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624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Выводы Менделя оказались точными, но биология того периода ещё не имела привычки работать с такими моделями наследования. Признание пришло только тогда, когда наука созрела для этих идей.
</a:t>
            </a:r>
            <a:endParaRPr lang="en-US" sz="98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58868" y="1095972"/>
            <a:ext cx="3654900" cy="1238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Поиски механизма наследственности в конце XIX века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784500" y="1266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теории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предлагали пангенез, особую роль половых клеток и различные объяснения деления клетки, пытаясь понять, где именно хранится и как передаётся наследственная информация.
</a:t>
            </a:r>
            <a:endParaRPr lang="en-US" sz="1077" dirty="0"/>
          </a:p>
        </p:txBody>
      </p:sp>
      <p:sp>
        <p:nvSpPr>
          <p:cNvPr id="10" name="Text 2"/>
          <p:cNvSpPr txBox="1"/>
          <p:nvPr/>
        </p:nvSpPr>
        <p:spPr>
          <a:xfrm>
            <a:off x="5158475" y="25434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 ядру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центр интереса сместился к ядру клетки и хромосомам, поскольку именно там находили структуры, которые могли быть связаны с передачей наследственных факторов.
</a:t>
            </a:r>
            <a:endParaRPr lang="en-US" sz="1077" dirty="0"/>
          </a:p>
        </p:txBody>
      </p:sp>
      <p:sp>
        <p:nvSpPr>
          <p:cNvPr id="11" name="Text 3"/>
          <p:cNvSpPr txBox="1"/>
          <p:nvPr/>
        </p:nvSpPr>
        <p:spPr>
          <a:xfrm>
            <a:off x="784500" y="31159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и находки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ранние модели не выдержали проверки, но сами попытки объяснения заставили биологов искать материальную основу наследственности, а не довольствоваться общими предположениями.
</a:t>
            </a:r>
            <a:endParaRPr lang="en-US" sz="1077" dirty="0"/>
          </a:p>
        </p:txBody>
      </p:sp>
      <p:sp>
        <p:nvSpPr>
          <p:cNvPr id="12" name="Text 4"/>
          <p:cNvSpPr txBox="1"/>
          <p:nvPr/>
        </p:nvSpPr>
        <p:spPr>
          <a:xfrm>
            <a:off x="5158475" y="38552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новой теории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исследования не дали окончательного ответа, но создали научную почву для хромосомной теории наследственности и связали генетику с цитологией.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2375" y="335675"/>
            <a:ext cx="7896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Переоткрытие законов Менделя в 1900 году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05200" y="14371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Менделя вышла почти незамеченной и долго оставалась в тени. Однако именно в ней были впервые чётко сформулированы закономерности наследования.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04500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1866: публикация Менделя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123775" y="39340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Гуго де Фриз, Карл Корренс и Эрих Чермак, работая отдельно, пришли к выводам, близким к менделевским. Это вернуло интерес к забытым опытам.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2238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1900: независимые подтверждения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042325" y="14371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1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Менделя начали проверять на разных организмах и быстро включили в общую биологию. Наследственность стала изучаться как подчиняющийся правилам процесс.
</a:t>
            </a:r>
            <a:endParaRPr lang="en-US" sz="1174" dirty="0"/>
          </a:p>
        </p:txBody>
      </p:sp>
      <p:sp>
        <p:nvSpPr>
          <p:cNvPr id="15" name="Text 7"/>
          <p:cNvSpPr txBox="1"/>
          <p:nvPr/>
        </p:nvSpPr>
        <p:spPr>
          <a:xfrm>
            <a:off x="6140800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1900 года: признание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7900" y="1934023"/>
            <a:ext cx="5226300" cy="1667805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97900" y="280225"/>
            <a:ext cx="8658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478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Исследователи, переоткрывшие законы наследования
</a:t>
            </a:r>
            <a:endParaRPr lang="en-US" sz="2478" dirty="0"/>
          </a:p>
        </p:txBody>
      </p:sp>
      <p:sp>
        <p:nvSpPr>
          <p:cNvPr id="4" name="Text 1"/>
          <p:cNvSpPr txBox="1"/>
          <p:nvPr/>
        </p:nvSpPr>
        <p:spPr>
          <a:xfrm>
            <a:off x="5823275" y="897927"/>
            <a:ext cx="2993400" cy="34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трёх учёных показывает, как независимые исследования привели к признанию менделевских закономерностей в биологии.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исследовательские традиции привели к одному выводу: закономерности наследования универсальны и применимы к разным организмам.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97900" y="4637900"/>
            <a:ext cx="44097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969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биологии XIX–XX веков
</a:t>
            </a:r>
            <a:endParaRPr lang="en-US" sz="969" dirty="0"/>
          </a:p>
        </p:txBody>
      </p:sp>
      <p:sp>
        <p:nvSpPr>
          <p:cNvPr id="6" name="Text 3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95875" y="1158600"/>
            <a:ext cx="3771900" cy="282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термин закрепил наследственность и изменчивость как особую область исследований и помог сформировать собственный язык науки.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735475" y="1365000"/>
            <a:ext cx="3958800" cy="24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F8EC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1905
</a:t>
            </a:r>
            <a:pPr algn="ctr" indent="0" marL="0">
              <a:lnSpc>
                <a:spcPct val="120004"/>
              </a:lnSpc>
              <a:buNone/>
            </a:pPr>
            <a:r>
              <a:rPr lang="en-US" sz="12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год, когда Уильям Бэтсон предложил термин «генетика».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биологии XX века
</a:t>
            </a:r>
            <a:endParaRPr lang="en-US" sz="4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Логика, по которой менделевские закономерности были связаны с поведением хромосом в клетке.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гена к хромосоме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25852" y="1054638"/>
            <a:ext cx="3076500" cy="302242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3300" y="301350"/>
            <a:ext cx="4383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Томас Морган и дрозофила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644700" y="1421050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объект
</a:t>
            </a:r>
            <a:pPr algn="l" indent="0" marL="0">
              <a:lnSpc>
                <a:spcPct val="115000"/>
              </a:lnSpc>
              <a:buNone/>
            </a:pPr>
            <a:r>
              <a:rPr lang="en-US" sz="4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Дрозофила оказалась особенно полезной для генетики: она быстро размножается, даёт много потомства и имеет хорошо заметные признаки, которые легко прослеживать в поколениях.
</a:t>
            </a:r>
            <a:endParaRPr lang="en-US" sz="1083" dirty="0"/>
          </a:p>
        </p:txBody>
      </p:sp>
      <p:sp>
        <p:nvSpPr>
          <p:cNvPr id="12" name="Text 3"/>
          <p:cNvSpPr txBox="1"/>
          <p:nvPr/>
        </p:nvSpPr>
        <p:spPr>
          <a:xfrm>
            <a:off x="644700" y="2592853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Сцепление генов
</a:t>
            </a:r>
            <a:pPr algn="l" indent="0" marL="0">
              <a:lnSpc>
                <a:spcPct val="115000"/>
              </a:lnSpc>
              <a:buNone/>
            </a:pPr>
            <a:r>
              <a:rPr lang="en-US" sz="4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Моргана показал, что некоторые признаки наследуются вместе чаще, чем ожидалось по независимому расхождению. Это стало доказательством сцепления генов в одной хромосоме.
</a:t>
            </a:r>
            <a:endParaRPr lang="en-US" sz="1083" dirty="0"/>
          </a:p>
        </p:txBody>
      </p:sp>
      <p:sp>
        <p:nvSpPr>
          <p:cNvPr id="13" name="Text 4"/>
          <p:cNvSpPr txBox="1"/>
          <p:nvPr/>
        </p:nvSpPr>
        <p:spPr>
          <a:xfrm>
            <a:off x="644700" y="3764671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Кроссинговер
</a:t>
            </a:r>
            <a:pPr algn="l" indent="0" marL="0">
              <a:lnSpc>
                <a:spcPct val="115000"/>
              </a:lnSpc>
              <a:buNone/>
            </a:pPr>
            <a:r>
              <a:rPr lang="en-US" sz="4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обмене участками между гомологичными хромосомами возникали новые сочетания признаков. Наблюдение кроссинговера объяснило, почему сцепление не является абсолютным.
</a:t>
            </a:r>
            <a:endParaRPr lang="en-US" sz="1083" dirty="0"/>
          </a:p>
        </p:txBody>
      </p:sp>
      <p:sp>
        <p:nvSpPr>
          <p:cNvPr id="14" name="Text 5"/>
          <p:cNvSpPr txBox="1"/>
          <p:nvPr/>
        </p:nvSpPr>
        <p:spPr>
          <a:xfrm>
            <a:off x="4056550" y="2044650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карты
</a:t>
            </a:r>
            <a:pPr algn="l" indent="0" marL="0">
              <a:lnSpc>
                <a:spcPct val="115000"/>
              </a:lnSpc>
              <a:buNone/>
            </a:pPr>
            <a:r>
              <a:rPr lang="en-US" sz="4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кроссинговера стала показателем расстояния между генами. Так генетики получили практический способ строить карты хромосом и располагать гены линейно.
</a:t>
            </a:r>
            <a:endParaRPr lang="en-US" sz="108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показывает, что генетика складывалась не одномоментно: каждое открытие уточняло предыдущее и постепенно связывало наследственность с клеточными структурами.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дат отражает переход от общих идей о наследовании к точной экспериментальной науке с собственными понятиями и методами.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этапы становления генетики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биологии XIX–XX веков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7841" y="1354345"/>
            <a:ext cx="2235418" cy="3686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Модельные организмы в ранней генетике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88484" y="1563225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Горох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Горох стал удобным объектом для первых опытов благодаря легко контролируемому опылению, чётким альтернативным признакам и относительно короткому циклу развития.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16637" y="1563226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Дрозофила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Плодовая мушка позволила быстро проверять наследование множества признаков: её поколения сменяются быстро, а число потомков достаточно велико для статистически надёжных выводов.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88484" y="3583725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Кукуруза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Кукуруза помогла изучать наследование на растениях с хорошо различимыми признаками и большим числом потомков, что делало результаты более убедительными и воспроизводимыми.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616637" y="3583733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эффект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модельных организмов сделало генетические эксперименты сопоставимыми между лабораториями и ускорило превращение наблюдений в проверяемые научные закономерности.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76966" y="2972580"/>
            <a:ext cx="5641200" cy="21705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7050" y="118050"/>
            <a:ext cx="77904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ранней генетики для биологии и жизни человека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29948" y="16486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Материальная основа наследственности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23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6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открытия показали, что признаки передаются не случайно, а через устойчивые материальные структуры клетки. Это изменило само понимание живой природы.
</a:t>
            </a:r>
            <a:endParaRPr lang="en-US" sz="931" dirty="0"/>
          </a:p>
        </p:txBody>
      </p:sp>
      <p:sp>
        <p:nvSpPr>
          <p:cNvPr id="12" name="Text 3"/>
          <p:cNvSpPr txBox="1"/>
          <p:nvPr/>
        </p:nvSpPr>
        <p:spPr>
          <a:xfrm>
            <a:off x="3381202" y="16486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и болезни
</a:t>
            </a:r>
            <a:pPr algn="l" indent="0" marL="0">
              <a:lnSpc>
                <a:spcPct val="115000"/>
              </a:lnSpc>
              <a:buNone/>
            </a:pPr>
            <a:r>
              <a:rPr lang="en-US" sz="476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стала основой изучения наследственных заболеваний и помогла объяснить, почему некоторые особенности и нарушения передаются из поколения в поколение.
</a:t>
            </a:r>
            <a:endParaRPr lang="en-US" sz="1046" dirty="0"/>
          </a:p>
        </p:txBody>
      </p:sp>
      <p:sp>
        <p:nvSpPr>
          <p:cNvPr id="13" name="Text 4"/>
          <p:cNvSpPr txBox="1"/>
          <p:nvPr/>
        </p:nvSpPr>
        <p:spPr>
          <a:xfrm>
            <a:off x="6231902" y="16486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и практика
</a:t>
            </a:r>
            <a:pPr algn="l" indent="0" marL="0">
              <a:lnSpc>
                <a:spcPct val="115000"/>
              </a:lnSpc>
              <a:buNone/>
            </a:pPr>
            <a:r>
              <a:rPr lang="en-US" sz="476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законов наследования позволило целенаправленно улучшать сорта растений и породы животных, выбирая нужные признаки и сочетания признаков.
</a:t>
            </a:r>
            <a:endParaRPr lang="en-US" sz="1046" dirty="0"/>
          </a:p>
        </p:txBody>
      </p:sp>
      <p:sp>
        <p:nvSpPr>
          <p:cNvPr id="14" name="Text 5"/>
          <p:cNvSpPr txBox="1"/>
          <p:nvPr/>
        </p:nvSpPr>
        <p:spPr>
          <a:xfrm>
            <a:off x="529948" y="34071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биология
</a:t>
            </a:r>
            <a:pPr algn="l" indent="0" marL="0">
              <a:lnSpc>
                <a:spcPct val="115000"/>
              </a:lnSpc>
              <a:buNone/>
            </a:pPr>
            <a:r>
              <a:rPr lang="en-US" sz="458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роли мутаций, генов и изменчивости сделало генетику одной из центральных наук, без которой невозможно представить биологию XX–XXI веков.
</a:t>
            </a:r>
            <a:endParaRPr lang="en-US" sz="100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1289298"/>
            <a:ext cx="4775700" cy="2830305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даты показывают, как отдельные открытия постепенно сложились в самостоятельную науку о наследственности.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генетики шло поэтапно: от опытов и статистических закономерностей к теории, объясняющей наследственность на уровне клетки.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зарождения генетики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биологии XIX–XX веков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6450" y="1258750"/>
            <a:ext cx="65892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стала наукой о закономерностях наследственности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опытов Менделя до хромосомной теории прошло несколько десятилетий, но именно тогда наследственность обрела научное объяснение. Генетика стала самостоятельной дисциплиной, связав наблюдения с клеточными механизмами.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2026-06-01T14:59:16Z</dcterms:created>
  <dcterms:modified xsi:type="dcterms:W3CDTF">2026-06-01T14:59:16Z</dcterms:modified>
</cp:coreProperties>
</file>