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виды, свойства и способы решения задач.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помогают описывать прочные конструкции, ориентироваться на местности и понимать геометрические задачи. На этой теме удобно учиться видеть связь между сторонами, углами и площадью.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треугольники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треугольник
</a:t>
            </a:r>
            <a:endParaRPr lang="en-US" sz="2012" dirty="0"/>
          </a:p>
        </p:txBody>
      </p:sp>
      <p:sp>
        <p:nvSpPr>
          <p:cNvPr id="12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839525" y="1652450"/>
            <a:ext cx="3237600" cy="5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и вершины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образуют три отрезка, соединяющие три вершины. Эти отрезки называют сторонами, а вершины — точками, в которых стороны встречаются.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839525" y="2316957"/>
            <a:ext cx="3237600" cy="5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и углы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треугольника есть три угла, и именно они вместе со сторонами задают его форму. По ним легко отличать один треугольник от другого.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839538" y="2981455"/>
            <a:ext cx="3237600" cy="5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и высота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сторона может быть выбрана основанием, а от противоположной вершины к нему проводят высоту. Она всегда перпендикулярна основанию.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839525" y="3647953"/>
            <a:ext cx="3237600" cy="5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обозначают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удобно обозначают буквами вершин, например ABC. Тогда сторона AB относится к вершинам A и B, а угол при вершине C записывают как ∠C.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839538" y="4314451"/>
            <a:ext cx="3237600" cy="5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обозначение помогает без лишних слов сравнивать элементы, формулировать свойства и быстро записывать решение в тетради или на доске.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делят треугольники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фигура может подходить сразу под две классификации: по сторонам и по углам. Это помогает быстрее узнавать её свойства.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классификации две независимые оси: стороны и углы. Поэтому треугольник можно описать сразу двумя признаками.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геометрия; классификация треугольников по сторонам и углам
</a:t>
            </a:r>
            <a:endParaRPr lang="en-US" sz="66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этой суммы позволяет находить неизвестный угол без дополнительных построений и проверять, не допущена ли ошибка в условии.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сумма внутренних углов любого треугольника.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суммы углов треугольника из школьной геометрии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следует из суммы углов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7250" y="1650400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треугольнике два угла одинаковые, то и стороны напротив них равны. Это удобный признак, который сразу помогает распознать равнобедренный треугольник.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723964" y="1655764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два острых угла всегда дополняют друг друга до 90°. Поэтому, найдя один из них, второй можно определить без чертежа.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22665" y="1657076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 образуется, когда одну сторону треугольника продолжают дальше вершины. Его величина равна сумме двух внутренних несмежных углов.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21356" y="1660251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следствия часто ускоряют решение задач: вместо полного вычисления достаточно использовать один известный угол или одну равную сторону.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стороны
</a:t>
            </a:r>
            <a:endParaRPr lang="en-US" sz="1957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проверка трёх неравенств для заданных длин сторон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Равнобедренный: симметрия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равнобедренного треугольника две боковые стороны одинаковы, поэтому фигура выглядит симметричной. Углы при основании тоже равны, а высота к основанию делит фигуру на две одинаковые части.
</a:t>
            </a:r>
            <a:endParaRPr lang="en-US" sz="1092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с двойной ролью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провести в равнобедренном треугольнике высоту к основанию, она одновременно окажется медианой и биссектрисой. Это удобная опора при решении задач и построении чертежей.
</a:t>
            </a:r>
            <a:endParaRPr lang="en-US" sz="1092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Равносторонний: полный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Равносторонний треугольник ещё более строгий: все его стороны равны, а каждый угол равен 60°. Такая фигура особенно часто используется в геометрических построениях и орнаментах.
</a:t>
            </a:r>
            <a:endParaRPr lang="en-US" sz="1092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особых вида
</a:t>
            </a:r>
            <a:endParaRPr lang="en-US" sz="20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7894"/>
            <a:ext cx="9144000" cy="22145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прямоугольного треугольника
</a:t>
            </a:r>
            <a:endParaRPr lang="en-US" sz="2212" dirty="0"/>
          </a:p>
        </p:txBody>
      </p:sp>
      <p:sp>
        <p:nvSpPr>
          <p:cNvPr id="13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Прямой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равен 90°. Если такой угол есть в треугольнике, то фигуру называют прямоугольной, а именно с него начинают анализ и построение.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Катеты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стороны, которые образуют прямой угол, называются катетами. Они лежат по соседству с прямым углом и помогают записывать формулы площади и длины сторон.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Что умеет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катеты, можно сразу найти площадь и, в более сложных задачах, использовать свойства прямоугольного треугольника для дальнейших вычислений.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Гипотенуза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Сторона, лежащая напротив прямого угла, — гипотенуза. Она всегда длиннее каждого катета, поэтому по ней легко отличить прямоугольный треугольник среди других.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треугольники равны
</a:t>
            </a:r>
            <a:endParaRPr lang="en-US" sz="1957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соответствующих элементов по трём классическим признакам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треугольников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39413" y="1674750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подобие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треугольники имеют одинаковую форму, но могут отличаться размером. Соответствующие углы у них равны, а соответствующие стороны изменяются в одном и том же отношении.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39450" y="2798917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AAA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доказать подобие, достаточно равенства трёх соответствующих углов. Этот признак удобно использовать, когда фигуры похожи по очертаниям, но прямого сравнения сторон не хватает.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39400" y="3935983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подобия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подобия показывает, во сколько раз один треугольник больше другого. Если k = 2, то каждая сторона большего треугольника в два раза длиннее соответствующей стороны меньшего.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прямоугольного треугольника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8975" y="1651475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площадь находят особенно просто: нужно перемножить катеты и разделить результат пополам. Формула записывается как S = ab/2.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364990" y="1653400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формула работает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Катеты образуют прямой угол и служат основаниями прямоугольника, из которого получается треугольник. Поэтому рассматриваемую фигуру можно представить как половину прямоугольника со сторонами a и b.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891015" y="1653400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формула особенно полезна в задачах, где известны только два катета. Она позволяет быстро вычислить площадь без дополнительных построений и длинных преобразований.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747" y="723075"/>
            <a:ext cx="4217606" cy="4420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56787" y="988525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Выберите основание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любую сторону треугольника как основание. Это удобно, потому что одна и та же фигура может иметь несколько разных оснований без изменения площади.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15719" y="2416300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Проведите высоту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 этому основанию опускают высоту — отрезок, перпендикулярный основанию. Именно он показывает, на какую «высоту» опирается фигура при вычислении площади.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00106" y="3824907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Найдите площадь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используют формулу S = ½·основание·высота. Если известны разные пары основания и высоты, можно проверить, что площадь получится одинаковой.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через основание и высоту
</a:t>
            </a:r>
            <a:endParaRPr lang="en-US" sz="22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существование треугольника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проверить, существует ли треугольник по трём заданным длинам. Нужно сравнить каждую сторону с суммой двух остальных и отметить допустимые наборы.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наибольшая сторона не меньше суммы двух других, треугольник построить нельзя.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треугольника из школьной геометрии
</a:t>
            </a:r>
            <a:endParaRPr lang="en-US" sz="66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типовые задачи
</a:t>
            </a:r>
            <a:endParaRPr lang="en-US" sz="1957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условия к выбору нужного действия: углы, стороны или площадь.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 решения
</a:t>
            </a:r>
            <a:endParaRPr lang="en-US" sz="1957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порядок действий для задач на углы, равенство и подобие.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и высота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перепутать основание и высоту, формула площади даст неверный результат. Сначала нужно проверить, что высота перпендикулярна именно выбранному основанию, а не любой стороне фигуры.
</a:t>
            </a:r>
            <a:endParaRPr lang="en-US" sz="1039" dirty="0"/>
          </a:p>
        </p:txBody>
      </p:sp>
      <p:sp>
        <p:nvSpPr>
          <p:cNvPr id="12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задачах забывают, что сумма углов треугольника равна 180°. Из-за этого неверно находят третий угол или не замечают ошибку в готовом ответе.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проверке равенства и подобия важно сравнивать соответствующие стороны и углы в одном порядке. Если менять их местами, можно ошибочно принять разные треугольники за одинаковые.
</a:t>
            </a:r>
            <a:endParaRPr lang="en-US" sz="1041" dirty="0"/>
          </a:p>
        </p:txBody>
      </p:sp>
      <p:sp>
        <p:nvSpPr>
          <p:cNvPr id="14" name="Text 5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по виду фигуры не всегда равны. Чтобы не ошибиться, полезно сразу подписывать, что дано и что нужно найти, а затем отмечать каждое соответствие на чертеже.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101" y="2926300"/>
            <a:ext cx="2107934" cy="211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888" y="2926525"/>
            <a:ext cx="2110869" cy="211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6011" y="2926525"/>
            <a:ext cx="2110869" cy="211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801062" y="1652125"/>
            <a:ext cx="1773994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стороне схемы удобно собрать короткий список правил: виды треугольников, сумму углов, неравенство сторон, признаки равенства и подобия, а также формулы площади. Такой конспект помогает быстро повторить весь раздел перед работой.
</a:t>
            </a:r>
            <a:endParaRPr lang="en-US" sz="882" dirty="0"/>
          </a:p>
        </p:txBody>
      </p:sp>
      <p:sp>
        <p:nvSpPr>
          <p:cNvPr id="13" name="Text 2"/>
          <p:cNvSpPr txBox="1"/>
          <p:nvPr/>
        </p:nvSpPr>
        <p:spPr>
          <a:xfrm>
            <a:off x="3608544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Эталонный чертёж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можно разместить один аккуратный чертёж треугольника. На нём стоит подписать стороны, углы, основание и высоту, чтобы сразу видеть, как связаны определения и формулы.
</a:t>
            </a:r>
            <a:endParaRPr lang="en-US" sz="982" dirty="0"/>
          </a:p>
        </p:txBody>
      </p:sp>
      <p:sp>
        <p:nvSpPr>
          <p:cNvPr id="14" name="Text 3"/>
          <p:cNvSpPr txBox="1"/>
          <p:nvPr/>
        </p:nvSpPr>
        <p:spPr>
          <a:xfrm>
            <a:off x="6427668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повторять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с чертежом оставить место для отметок и стрелок, материал запоминается лучше. Тогда каждое правило связывается с конкретной геометрической деталью, а не остаётся абстрактным текстом.
</a:t>
            </a:r>
            <a:endParaRPr lang="en-US" sz="926" dirty="0"/>
          </a:p>
        </p:txBody>
      </p:sp>
      <p:sp>
        <p:nvSpPr>
          <p:cNvPr id="15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 повторения
</a:t>
            </a:r>
            <a:endParaRPr lang="en-US" sz="20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130466"/>
            <a:ext cx="8784000" cy="19893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и домашнее задание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подобраны так, чтобы проверить все ключевые умения по теме: распознавание треугольников, работу с углами, проверку существования фигуры и вычисление площади. Выполняйте их по порядку.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«Треугольники»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три задания выполнены без ошибок, тема усвоена на базовом уровне.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запомнить о треугольниках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удобно изучать через его свойства: они помогают находить неизвестные элементы, проверять возможность построения и вычислять площадь. Главное — помнить про 180°, неравенство сторон, равенство, подобие и основные формулы.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2026-07-27T06:40:05Z</dcterms:created>
  <dcterms:modified xsi:type="dcterms:W3CDTF">2026-07-27T06:40:05Z</dcterms:modified>
</cp:coreProperties>
</file>