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роста растений от условий окружающей среды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факторы: свет, температура, вода, почва и воздух влияют на рост растений.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роста и развития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— увеличение размеров и массы, развитие — образование органов и жизненных стадий. Генетика и среда взаимодействуют, формируя скорость и качество роста у разных видов.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 в жизни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обеспечивает энергию для фотосинтеза, что является основой органического питания растений и источником энергии для роста.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и продолжительность освещения влияют на формирование листьев, высоту стебля и процесс плодоношения у разных видов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Светолюбивые растения (например, подсолнечник) требуют много света, тогда как тенелюбивые (мхи, папоротники) развиваются при его дефиците.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освещение в сельском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теплицах лампы компенсируют нехватку солнечного света зимой и в пасмурные дни, обеспечивая стабильный рост растений и полноценное фотосинтезирование.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ультрафиолетовых лучей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стимулирует метаболизм, но при избытке вызывает повреждения клеток, что требует контроля интенсивности искусственного света.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— источник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регулирует биоритмы и энергоснабжение растений. Его спектр и смена дня и ночи задают сезонные циклы роста и цветения.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 искусственные источники света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ускоряет обмен веществ, стимулируя активный рост и развитие растений в фазах вегетации.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низких температурах метаболизм замедляется, что ведёт к замедлению развития и повышенному риску гибели растений.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вызывает стресс, чрезмерное испарение влаги и может нарушать фотосинтетические процессы.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растений адаптирован к своему диапазону температур, что определяет их географическое распространение.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 и его влияние на растения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температуры на скорость роста фасоли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скорость роста наблюдается при 25°C, оптимальной для фасоли в период активного роста.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оптимум критичен для роста: отклонения снижают развитие и урожайность.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ключевой фактор развития растений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питательные вещества и переносит их к клеткам растения, обеспечивая питание и метаболизм.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тургора клеток благодаря воде обеспечивает упругость тканей и рост тканей и органов.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 приводит к увяданию и приостановке роста, а избыток вызывает загнивание корней и ухудшение состояния растения.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— основной механизм испарения, позволяющий регулировать температуру и водный баланс. Через устьица выходит до 90% жидкости, что важно для обмена веществ.
</a:t>
            </a:r>
            <a:endParaRPr lang="en-US" sz="861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через листья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и сухую погоду испарение усиливается, приводя к повышенной потребности в воде, что требует адаптаций у растений для сохранения влаги.
</a:t>
            </a:r>
            <a:endParaRPr lang="en-US" sz="869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среды на транспирацию
</a:t>
            </a:r>
            <a:endParaRPr lang="en-US" sz="924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транспирации и его значение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и её воздействие на растения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снижает испарение, помогает сохранять водный баланс и предотвращает обезвоживание листьев.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влажность усиливает транспирацию, что приводит к потере тургора и замедлению роста, иногда вызывая гибель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большинства культур наиболее благоприятная влажность воздуха находится в диапазоне 60–80%, обеспечивая оптимальные условия роста.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влажность воздуха для разных культур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индивидуальные требования к влажности воздуха для основных сельскохозяйственных растений.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культуры требуют специфического уровня влажности для максимальной урожайности и здоровья растений.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Агротехнические справочники, 2022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значение почвы для растений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состоит из смеси минералов, глины, песка, органических веществ, микроорганизмов, воды и воздуха, которые вместе создают среду для роста корней и обмена веществ.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питательными элементами почвы являются азот, фосфор и калий, обеспечивающие рост листьев, развитие корневой системы и плодоношение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почвы влияет на аэрацию и водопроницаемость, что важно для жизнедеятельности корней и поддержания оптимальной влажности.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и плодородие определяют усвоение питательных веществ; неправильный уровень pH может тормозить рост и снизить урожайность.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 растений: ключевые элементы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(N) — основа зелёной массы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необходим для синтеза белков и хлорофилла, поэтому его дефицит вызывает пожелтение листьев и замедление роста растений.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(P) и калий (K) — развитие и защита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способствует развитию корневой системы и образованию цветков, а калий повышает устойчивость к болезням и улучшает качество плодов.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типов почвы на урожайность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почвы определяет не только урожайность, но и устойчивость растений к неблагоприятным условиям, таким как засуха или застой воды.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показатели урожайности обеспечивает чернозём благодаря высокой плодородности и оптимальной структуре почвы.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воздуха и углекислого газа в жизни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необходим для фотосинтеза — процесса, в котором растения преобразуют свет в энергию и создают органические вещества.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концентрации CO2 обычно ускоряет рост растений, но чрезмерное загрязнение воздуха может снижать качество CO2 и нарушать фотосинтез.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 хорошая аэрация почвы обеспечивают корням кислород, необходимый для дыхания и нормального развития растений.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газы, такие как оксиды серы и азота, вызывают химические ожоги и ухудшают фотосинтез, снижая темпы роста растений.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металлы, попадающие в почву и воду, накапливаются в растительных тканях и нарушают обмен веществ, что ведёт к болезням.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 вызывают повреждения листьев и корней, ослабляя защитные механизмы и снижая урожайность культур.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Пестициды, применяемые в сельском хозяйстве, могут накапливаться в растениях, оказывая токсическое влияние на экосистему и качество продуктов.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загрязнения среды на растения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с воздушными камерами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Рогоз и кувшинка имеют специальные полости в листьях и стеблях, обеспечивающие плавучесть и эффективный обмен газами в водной среде.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растения с длинными корнями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степей развивают глубокие корневые системы, способные добывать воду из нижних слоёв почвы, что помогает им выживать в условиях дефицита влаги.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Суккуленты — мастера 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 алоэ накапливают воду в своих мясистых стеблях и листьях, что позволяет им выживать длительное время без дождя в пустынях и засушливых районах.
</a:t>
            </a:r>
            <a:endParaRPr lang="en-US" sz="954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различным условиям среды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роста растения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жизненного цикла под воздействием факторов окружающей среды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Растения-индикаторы экологических условий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 мхи чувствительны к загрязнению воздуха и служат индикаторами чистоты атмосферы в разных регионах.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Подорожник с лёгкостью растёт на уплотнённых почвах, указывая на загрязнённые или нарушенные земельные участки.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распространения таких растений помогает оценить качество среды и прогнозировать влияние загрязнений на экосистемы.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наблюдения и исследования влияния факторов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горохом при разном освещении показывает, что свет необходим для активного роста и фотосинтеза у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Черенки в воде растут медленнее, чем в почве, что подчеркивает значение питательной среды для развития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салата под защитной плёнкой демонстрирует, как влажность и температура напрямую влияют на скорость прорастания и рост.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данные подтверждают, что оптимальные экологические условия обеспечивают максимальный потенциал роста растений.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окружающей среды в обеспечении жизненного цикла растений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Комфортное сочетание света, температуры, воды, воздуха и качественной почвы критично для здорового развития и урожайности растений в природе и сельском хозяйстве.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2026-05-08T18:51:47Z</dcterms:created>
  <dcterms:modified xsi:type="dcterms:W3CDTF">2026-05-08T18:51:47Z</dcterms:modified>
</cp:coreProperties>
</file>