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905400" y="3854725"/>
            <a:ext cx="17622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325" y="4071250"/>
            <a:ext cx="6221400" cy="55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помогают нам двигаться, держать осанку и действовать слаженно.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68325" y="2316325"/>
            <a:ext cx="61014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скелетных мышц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со скелетными мышцами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прикреплены к костям и управляют движениями, которые мы делаем по своей воле. Они помогают говорить, дышать, поднимать вещи и сохранять позу. Удобнее всего изучать их по областям тела.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скелетные мышцы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217850" y="9523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состоят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217850" y="11960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состоят из длинных мышечных волокон, которые способны сокращаться. Когда волокна укорачиваются, они тянут кости через сухожилия и вызывают движение части тела.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217850" y="171858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передаётся движение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1217850" y="196234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мышцы передаётся к кости не напрямую, а через сухожилие. Это прочная связка, которая помогает двигать конечностью и выдерживать большие нагрузки во время активности.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217850" y="24848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тела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1217850" y="27285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мышцы работают не только при ходьбе или беге. Они удерживают тело в устойчивом положении, помогают сохранять равновесие и защищают суставы от лишних движений.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1217850" y="325108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функции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1217850" y="349484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скелетные мышцы участвуют в дыхании и мимике. Межрёберные мышцы помогают грудной клетке двигаться, а мышцы лица позволяют улыбаться, хмуриться и выражать эмоции.
</a:t>
            </a:r>
            <a:endParaRPr lang="en-US" sz="1100" dirty="0"/>
          </a:p>
        </p:txBody>
      </p:sp>
      <p:sp>
        <p:nvSpPr>
          <p:cNvPr id="17" name="Text 10"/>
          <p:cNvSpPr txBox="1"/>
          <p:nvPr/>
        </p:nvSpPr>
        <p:spPr>
          <a:xfrm>
            <a:off x="1217850" y="40173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
</a:t>
            </a:r>
            <a:endParaRPr lang="en-US" sz="1400" dirty="0"/>
          </a:p>
        </p:txBody>
      </p:sp>
      <p:sp>
        <p:nvSpPr>
          <p:cNvPr id="18" name="Text 11"/>
          <p:cNvSpPr txBox="1"/>
          <p:nvPr/>
        </p:nvSpPr>
        <p:spPr>
          <a:xfrm>
            <a:off x="1217850" y="42610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 — самая большая группа мышц в организме. Поэтому их работа особенно заметна каждый день: в движении, в осанке и в точных действиях руками.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 областям тела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646889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скелетных мышц удобно изучать по частям тела. Такой способ показывает, какие мышцы расположены рядом и какие движения они обычно выполняют.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646889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частям тела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7036953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мышц делает изучение наглядным: мы видим не отдельные названия, а целую систему, в которой каждая область выполняет свою работу.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7036953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карта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39437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схема помогает сравнивать мышцы разных участков тела. Так легче запоминать, чем отличаются группы мышц и где они находятся.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439437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запоминания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3841921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зоны есть свои главные движения. Например, мышцы рук работают с плечом, локтем и кистью, а мышцы ног отвечают за шаг, прыжок и опору.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3841921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движением
</a:t>
            </a:r>
            <a:endParaRPr lang="en-US" sz="1000" dirty="0"/>
          </a:p>
        </p:txBody>
      </p:sp>
      <p:sp>
        <p:nvSpPr>
          <p:cNvPr id="20" name="Text 10"/>
          <p:cNvSpPr txBox="1"/>
          <p:nvPr/>
        </p:nvSpPr>
        <p:spPr>
          <a:xfrm>
            <a:off x="2244405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сначала находят крупную область: голову, шею, грудь, спину, живот, таз, руки или ноги. Это помогает быстрее ориентироваться в названии мышц.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2244405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области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и шея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Жевательные мышцы помогают поднимать и опускать нижнюю челюсть. Благодаря им мы пережёвываем пищу и можем сильнее сжимать зубы при кусании твёрдых продуктов.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Жевание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Грудино-ключично-сосцевидная мышца поворачивает и наклоняет голову. Она заметна, когда мы смотрим в сторону или слегка опускаем подбородок.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головы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мышца рта окружает губы и позволяет их сжимать и вытягивать. Она нужна для речи, свистa, улыбки и многих мимических движений.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Губы и мимика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Височная мышца помогает закрывать рот и участвует в движениях нижней челюсти. Она работает вместе с другими мышцами, когда человек ест или говорит.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челюсти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Грудь и верхняя часть спины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01550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грудная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01550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грудная мышца помогает приводить руку к туловищу и двигать её вперёд. Она активно работает, когда мы толкаем предмет или обнимаем кого-то.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01550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Широчайшая спины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01550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Широчайшая мышца спины тянет руку назад и вниз. Она участвует в подтягивании, гребле и других движениях, где нужна сила верхней части тела.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29494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Трапециевидная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729494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Трапециевидная мышца поднимает и удерживает лопатки, а также помогает двигать плечами. Она важна для ровной осанки и для движений рук вверх.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29494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дыханию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29494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Межрёберные мышцы поднимают и опускают рёбра, поэтому помогают грудной клетке расширяться и сужаться. Без них дыхание было бы невозможным.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 и корпус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мышца живота помогает сгибать туловище вперёд. Она заметна, когда человек наклоняется или поднимается из положения лёжа.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Сгибание туловища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корпуса вместе делают движения устойчивыми. Благодаря им тело остаётся собранным, а спина и живот лучше удерживают правильное положение.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тела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Наружные и внутренние косые мышцы поворачивают корпус и помогают наклоняться в стороны. Они нужны при ходьбе, беге и поворотах тела.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и наклоны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Поперечная мышца живота работает как мягкий «пояс» вокруг живота. Она поддерживает стенки живота и помогает удерживать внутренние органы.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живота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Таз и ягодицы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48367" y="124545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ягодичная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48367" y="146880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ягодичная мышца помогает выпрямлять бедро и вставать из сидячего положения. Она особенно активно работает при подъёме по лестнице и прыжках.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148367" y="404260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таза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148367" y="426595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Грушевидная мышца помогает поворачивать бедро и поддерживает устойчивость таза. Вместе с другими мышцами она делает движения ног более точными и согласованными.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8367" y="3110218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бедра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1148367" y="3333566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Подвздошно-поясничная мышца поднимает бедро вперёд. Благодаря ей мы делаем шаг, поднимаем колено и начинаем движение при беге.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1148367" y="2177834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ягодичная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148367" y="2401183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ягодичная мышца отводит ногу в сторону и удерживает таз в равновесии. Она важна при ходьбе, стоянии на одной ноге и смене направления движения.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конечности: плечо и плечевой пояс
</a:t>
            </a:r>
            <a:endParaRPr lang="en-US" sz="2863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Дельтовидная мышца поднимает руку в сторону и помогает ей двигаться вперёд или назад. Она особенно заметна, когда мы поднимаем руку для приветствия или броска.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руки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Надостная мышца начинает отведение руки в сторону и помогает плечу двигаться плавно. Она работает вместе с дельтовидной мышцей при поднятии руки вверх.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отведения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Трёхглавая мышца плеча разгибает локоть и помогает выпрямлять руку. Она действует противоположно двуглавой мышце и делает движения более точными.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Разгибание локтя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Двуглавая мышца плеча сгибает локоть и помогает поднимать предметы к себе. Она хорошо работает, когда мы сгибаем руку с книгой или сумкой.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Сгибание локтя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конечности: предплечье и кисть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01550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Сгибание в локте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01550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Плечелучевая мышца помогает сгибать руку в локте и удерживать предплечье в удобном положении. Она особенно заметна при движениях, когда нужно поднести предмет ближе к себе.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01550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захвата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01550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ладонная мышца участвует в сгибании кисти и помогает крепче удерживать предметы. Мышцы тенара двигают большой палец, который особенно важен для захвата и точных действий.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29494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пальцев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729494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Сгибатели и разгибатели пальцев позволяют сжимать и раскрывать кисть, брать мелкие предметы и писать. Без их согласованной работы движения пальцев были бы неловкими и неточными.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29494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действия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29494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 мышц предплечья и кисти нужна каждый день: когда мы держим телефон, несём сумку или застёгиваем пуговицы. Именно она делает движения рук точными и удобными.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Нижние конечности: бедро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Четырёхглавая мышца бедра находится на передней поверхности бедра и главным образом разгибает колено. Она особенно заметна при ходьбе, беге, приседании и подъёме по лестнице.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Передняя поверхность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мышцы бедра нужны для повседневных действий: вставания со стула, подъёма на ступеньку, игры в мяч и длительной ходьбы без лишнего утомления.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 движении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Двуглавая, полусухожильная и полуперепончатая мышцы расположены сзади. Они сгибают колено и помогают отводить ногу назад, когда человек идёт, ускоряется или прыгает.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Задняя группа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бедра работают не поодиночке: одни стабилизируют сустав, другие задают движение. Благодаря такому согласованию шаг получается ровным, а приземление после прыжка — более безопасным.
</a:t>
            </a:r>
            <a:endParaRPr lang="en-US" sz="838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Нижние конечности: голень и стопа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48367" y="124545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Отталкивание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48367" y="146880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Икроножная и камбаловидная мышцы поднимают пятку и помогают отталкиваться от земли. Их работа особенно заметна при беге, прыжках и подъёме на носки.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148367" y="404260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Шаг и движение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148367" y="426595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голени и стопы вместе обеспечивают ходьбу, бег и прыжки. Они постоянно переключаются между опорой и движением, поэтому работают почти при каждом шаге.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8367" y="3110218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Равновесие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1148367" y="3333566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Малоберцовые мышцы поддерживают наружный край стопы и помогают сохранять устойчивость. Они особенно важны, когда человек идёт по неровной поверхности или быстро меняет направление.
</a:t>
            </a:r>
            <a:endParaRPr lang="en-US" sz="931" dirty="0"/>
          </a:p>
        </p:txBody>
      </p:sp>
      <p:sp>
        <p:nvSpPr>
          <p:cNvPr id="16" name="Text 8"/>
          <p:cNvSpPr txBox="1"/>
          <p:nvPr/>
        </p:nvSpPr>
        <p:spPr>
          <a:xfrm>
            <a:off x="1148367" y="2177834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Подъём стопы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148367" y="2401183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Передняя большеберцовая мышца тянет стопу вверх. Она нужна, чтобы нога не цеплялась за поверхность при шаге и чтобы движение было точным и уверенным.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антагонисты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пары мышц, работающих в противоположных направлениях при движении руки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синергисты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мышцы плеча, спины и корпуса помогают друг другу в одном движении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1931" y="1273625"/>
            <a:ext cx="242438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41356" y="1273625"/>
            <a:ext cx="242438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304015"/>
            <a:ext cx="387900" cy="310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 подготавливает мышцы к нагрузке: они становятся более эластичными, а движения — свободнее. Перед бегом, играми или тренировкой полезны лёгкие упражнения и постепенное увеличение темпа.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осанка снижает лишнее напряжение в спине, шее и плечах. Когда ученик сидит и стоит ровно, мышцы работают экономнее и дольше не устают.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должна возрастать постепенно, без резких рывков и перегрузки. Так мышцы успевают приспособиться, а риск растяжений и боли после активности становится меньше.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Постепенность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растяжка помогают восстановлению после движения. Полезно чередовать активность с паузами, носить рюкзак на двух лямках и давать мышцам время на восстановление.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заботиться о мышцах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6427" y="1676050"/>
            <a:ext cx="4176447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какие мышцы отвечают за разные части тела и движения.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область тела связана со своим главным движением, но в реальном действии мышцы работают вместе.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основным группам скелетных мышц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схему мышц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крупные ориентиры: голову, плечи, рёбра, таз, бедро, голень и кисть. От них легче понять, где расположена каждая мышца на схеме.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ориентиры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проверьте себя: закройте подписи и попробуйте назвать мышцы по памяти. Такой способ помогает быстрее ориентироваться на анатомической карте.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знания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определите главное движение: сгибание, разгибание, поворот, подъём или отведение. Так мышца запоминается не только по названию, но и по действию.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с движением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смотрите на подписи рядом с областью тела. Обычно там указаны 3–4 мышцы, которые проще запомнить вместе с местом их расположения.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Прочитать подписи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и группы мышц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646889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Поверните голову вправо и влево. Это движение показывает работу мышц шеи, которые помогают поворачивать и наклонять голову в нужную сторону.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646889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головы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7036953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Согните локоть и сделайте шаг вперёд. Эти действия помогают связать мышцы рук и ног с их основными функциями в повседневном движении.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7036953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 и шаг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39437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Встаньте на носки. Здесь заметно включаются мышцы голени, поднимающие пятку и помогающие отталкиваться при ходьбе и прыжке.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439437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стопы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3841921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Втяните живот и удержите корпус ровно. В этом движении работают мышцы живота, которые поддерживают туловище и помогают сохранять правильную позу.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3841921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корпуса
</a:t>
            </a:r>
            <a:endParaRPr lang="en-US" sz="1000" dirty="0"/>
          </a:p>
        </p:txBody>
      </p:sp>
      <p:sp>
        <p:nvSpPr>
          <p:cNvPr id="20" name="Text 10"/>
          <p:cNvSpPr txBox="1"/>
          <p:nvPr/>
        </p:nvSpPr>
        <p:spPr>
          <a:xfrm>
            <a:off x="2244405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Поднимите плечи вверх. Так легче почувствовать мышцы плечевого пояса и верхней части спины, которые участвуют в поднятии и удержании плеч.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2244405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плеч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523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Области тела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523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основные области, по которым делят скелетные мышцы. Вспомните карту тела: голова и шея, грудь и спина, живот, таз и ягодицы, верхние и нижние конечности.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278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Мышцы головы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78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мышцы помогают жевать и двигать нижней челюстью? Проверьте, можете ли вы назвать жевательную и височную мышцы, а также объяснить их роль.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523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Пара для локтя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9523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мышца сгибает локоть, а какая его разгибает? Сравните двуглавую и трёхглавую мышцы плеча и попробуйте показать это движение рукой.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278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Движение ног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78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мышцы нужны для ходьбы и равновесия? Назовите мышцы бедра, голени и стопы и объясните, как они помогают шагать и удерживать устойчивость.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скелетных мышцах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удобно изучать по областям тела: так легче видеть, где они находятся и какое движение создают. Одни мышцы сгибают, другие разгибают, а вместе они делают движение точным и управляемым.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2026-07-25T17:16:15Z</dcterms:created>
  <dcterms:modified xsi:type="dcterms:W3CDTF">2026-07-25T17:16:15Z</dcterms:modified>
</cp:coreProperties>
</file>