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Значимое событие XVII века, изменившее политическую систему Англии и мира.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буржуазная революция: Обзор и ключевые темы
</a:t>
            </a:r>
            <a:endParaRPr lang="en-US" sz="2306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1640 по 1660 годы Англия переживала экономический рост и социальные трансформации. Однако нарастало противостояние между королевской властью и парламентом из-за налогов, религии и власти, что создало основу для революционных событий.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Английской революции: предпосылки эпохи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нагрузка и монархия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короля Карла I взимать налоги без согласия парламента вызвали неудовольствие среди населения и знати. Это усугубило конфликт между королевской властью и парламентом.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абсолютной власти монарха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I стремился к усилению своей власти, игнорируя интересы дворянства и буржуазии, что снижало влияние парламента и провоцировало сопротивление.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противоречия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англиканской церковью и пуританами усилил общественное напряжение, став одним из главных факторов внутреннего раскола Англии.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Английской буржуазной революции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конфликтующего общества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Парламентарии включали пуритан, городскую буржуазию и ремесленников, настаивая на расширении прав парламента и ограничении королевской власти.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общества на два лагеря усилилось в 1640-х годах, каждое движение имело собственное представление о будущем управлении и государственном устройстве.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Роялисты поддерживали короля и традиционный порядок, часто представляя интересы аристократии и землевладельцев, стремясь сохранить монархическую власть.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Карла I: путь к конфликту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1629 год: Распуск парламента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I распустил парламент и начал период личного правления, продолжавшийся 11 лет, что усилило политическое напряжение в стране.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без согласия парламента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налогов без одобрения парламента вызвало массовое недовольство и протесты среди горожан и дворян.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изменить церковные службы согласно англиканским канонам столкнулись с сопротивлением пуритан и части духовенства.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протестных настроений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Жесткая политика короля породила волну недовольства и усилила требования расширения свобод и влияния парламента.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Созыв Долгого парламента и начало перемен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созыва Долгого парламента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финансовых трудностей в войне с Шотландией Карл I был вынужден в 1640 году созвать парламент после длительного перерыва в работе. Население и представители парламента ожидали реформ.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королевской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парламент быстро принял меры по ограничению власти короля: отменил королевские суды и потребовал регулярных сессий парламента, что усилило контроль над исполнительной властью.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в 1642 году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сторонниками короля и парламента перерос в вооружённый конфликт, начавшийся в августе 1642 года. Обе стороны мобилизовали армии для борьбы за власть.
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Марстон-Мур (1644)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битва стала поворотной в войне — армия парламента одержала победу, улучшив свои позиции и ослабив силы роялистов.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Решающее сражение при Нейзби (1645)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командованием Кромвеля парламентские войска разгромили армию короля, что предрешило исход войны и привело к пленению Карла I.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война: основные события и битвы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армия Кромвеля: инновации и успехи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религиозным устремлениям солдат, что усиливало их моральный дух и сплочённость в боях.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армии действовало равенство возможностей для офицеров, выбор которых зависел от заслуг, а не социального происхождения, что улучшало мотивацию и эффективность.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в 1645 году Новая армия внедрила строгую дисциплину и единые стандарты военного обучения, что повысило её боеспособность.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Новой армии сыграли ключевую роль в победах парламентариев, закрепляя их влияние на политическую ситуацию в Англии.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Пленение Карла I и начало судебного процесса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отказался идти на компромиссы с парламентом, что привело к разрыву диалога и обострению конфликта между сторонами.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1647 году Карл I попал в плен к парламентским войскам, что открыло возможность для переговоров о будущем управлении страны.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принял историческое решение судить монарха по обвинению в государственной измене, что стало беспрецедентным событием в европейской истории.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Карла I: исторический перелом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1649 года суд постановил, что Карл I виновен в государственной измене. Его казнь стала первым официальным лишением жизни монарха по решению парламента.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обезглавливание у Вайтхоллского дворца символизировало конец абсолютной монархии в Англии и начало новой эпохи в государственном управлении.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Республика: установление Содружества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Палата лордов была упразднена, а монархия ликвидирована, что изменило государственное устройство и обеспечило парламентариям контроль над страной.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1649 году после казни Карла I монархия была отменена, и Англия стала республикой — Английским Содружеством, с властью, сосредоточенной в парламенте и Совете государства.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Оливер Кромвель выступал как главный лидер Содружества, продвигая реформы и укрепляя влияние англиканской церкви на общественную жизнь.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Содружества была направлена на централизацию власти и реформирование административных и религиозных институтов, что вызвало неоднозначную реакцию в обществе.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Протекторат Оливера Кромвеля: особенности власти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военной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1653 году Кромвель распустил парламент и стал лордом-протектором, создав режим с военными чертами, где власть опиралась на армию и строгую дисциплину.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обществом и религией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ввели военные округа, усилили ограничения на гражданские свободы, а религиозная политика сосредоточилась на усилении англиканства и контроле духовенства.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 колониальный рост Англии в XVII веке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XVII век Англия активно расширяла свои торговые связи, особенно с Индией и Америкой, что способствовало развитию городов и новых профессий.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значительном расширении империалистической деятельности Англии и экономическом подъёме, который трансформировал социальную структуру общества.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торговые отчёты Англии, 1607-1688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Стюартов и возвращение монархии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88138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1660 год — Восстановление монархии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Кромвеля была восстановлена монархия, королём стал Карл II, что вернуло традиционные институты власти с рядом изменений.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5696" y="3089850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королевский суверенитет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получил расширенные полномочия, усилив контроль над королевской властью и государственными делами, обеспечивая баланс сил.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20163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Примирение в 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процесс достижения согласия между различными социальными слоями, что помогло стабилизировать политическую ситуацию в стране.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Якова II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1688 году Яков II покинул Англию, уступив трон Вильгельму III Оранскому и Марии II. Это произошло без вооружённого конфликта, поддержано парламентом и армией.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политические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смена власти укрепила роль парламента, что стало важным этапом в развитии конституционной монархии и новых политических норм.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принципов парламентаризма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1688 года был подписан Билль о правах, который установил верховенство парламента и закрепил гражданские свободы в стране.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Славной революции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16746"/>
            <a:ext cx="4014300" cy="145223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Билля о правах 1689 года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документ гарантировал независимость парламента и важные права граждан, ограничив власть короля в законодательстве и налогообложении.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Билль о правах стал фундаментом для современного парламентаризма и защиты гражданских свобод в Британии и за её пределами.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документы Великобритании, 1689
</a:t>
            </a:r>
            <a:endParaRPr lang="en-US" sz="6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и итоги революции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 стимулировали рост рыночной экономики и укрепление роли буржуазии в политике и обществе.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прав и свобод способствовало развитию гражданского общества и формированию принципов правового государства.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заложила основу для современной британской парламентской системы с разделением властей и гарантией основных прав граждан.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стала примером для последующих европейских движений, влияя на развитие демократии и государственности.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революции на европейскую мысль и философию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разделения властей, развивавшаяся на базе английской модели, впоследствии нашла отражение в трудах Монтескье и Руссо.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Идеалы свободы и равенства, вдохновлённые революцией, способствовали реформированию общественных и политических систем в Европе.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Локк сформулировал идеи естественных прав и народного суверенитета, которые легли в основу политической философии Просвещения.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гражданских прав и верховенства закона, заложенные в Англии, служат основой современных демократических режимов во многих странах мира.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значение Английской революции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стала примером мирной смены власти и установления парламентарного контроля, что вдохновило революционеров Франции и США.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английской буржуазной революции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сформировала основы правового государства и парламентаризма, а её идеи продолжают влиять на развитие демократии и гражданских свобод во всем мире.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2026-05-10T23:10:52Z</dcterms:created>
  <dcterms:modified xsi:type="dcterms:W3CDTF">2026-05-10T23:10:52Z</dcterms:modified>
</cp:coreProperties>
</file>