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революций и реформ первых послевоенных лет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 политике и обществе мира после Первой мировой войны.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послевоенного мира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1918–1923 годов ознаменован масштабными переменами после Первой мировой войны: экономический упадок, международная перестройка и рост национального самосознания. Монархические системы стремительно теряют влияние во многих регионах.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войны: разрушение и восстановление
</a:t>
            </a:r>
            <a:endParaRPr lang="en-US" sz="2559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 и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столкнулись с разрушенными фабриками, дорогами и железными дорогами, что тормозило восстановление экономики и снижало производительность труда в послевоенный период.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обесценивание валют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Австрии инфляция достигла критического уровня, что вынудило власти вводить карточные системы для распределения продуктов и базовых товаров среди населения.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безработица и дефицит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Вернувшиеся с фронта солдаты увеличили конкуренцию на рынке труда, что привело к высокой безработице и нехватке сырья и продовольствия в большинстве пострадавших стран.
</a:t>
            </a:r>
            <a:endParaRPr lang="en-US" sz="88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послевоенного периода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резко возросла, многие молодые люди оказались без перспектив, создавая «потерянное поколение». Женщины активнее включались в рабочие процессы, меняя традиционные роли.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социальное напряжение усиливалось за счет роста числа сирот, забастовок и протестов. Идеи социализма и анархизма получили широкое распространение среди недовольных слоев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в Европе после войны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крупных империй — Австро-Венгерской, Германской, Российской и Османской — привело к формированию новых государств и временному политическому хаосу.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социалистических, националистических и либеральных движений сопровождался усилиями колониальных стран к освобождению и преобразованиям в Азии и Африке.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79" y="1006689"/>
            <a:ext cx="2047750" cy="262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5493" y="1006689"/>
            <a:ext cx="2046789" cy="2711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3632" y="998264"/>
            <a:ext cx="2046789" cy="2711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1754" y="1006689"/>
            <a:ext cx="2046789" cy="271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7252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революции и их значение в мировом контексте
</a:t>
            </a:r>
            <a:endParaRPr lang="en-US" sz="2704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02775" y="379968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 России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и Октябрьская революции свергли монархию и привели к установлению советской власти, что кардинально изменило политическую систему и вызвало гражданскую войну.
</a:t>
            </a:r>
            <a:endParaRPr lang="en-US" sz="785" dirty="0"/>
          </a:p>
        </p:txBody>
      </p:sp>
      <p:sp>
        <p:nvSpPr>
          <p:cNvPr id="13" name="Text 3"/>
          <p:cNvSpPr txBox="1"/>
          <p:nvPr/>
        </p:nvSpPr>
        <p:spPr>
          <a:xfrm>
            <a:off x="2697002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Ноябрьская революция в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положившая конец монархии и приведшая к созданию Веймарской республики, стала попыткой демократической перестройки страны после поражения в войне.
</a:t>
            </a:r>
            <a:endParaRPr lang="en-US" sz="712" dirty="0"/>
          </a:p>
        </p:txBody>
      </p:sp>
      <p:sp>
        <p:nvSpPr>
          <p:cNvPr id="14" name="Text 4"/>
          <p:cNvSpPr txBox="1"/>
          <p:nvPr/>
        </p:nvSpPr>
        <p:spPr>
          <a:xfrm>
            <a:off x="4895141" y="3808114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Венгерская Советская республика 1919 года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советское правительство пыталось реализовать радикальные социалистические преобразования, но столкнулось с сопротивлением и восстановило прежний режим.
</a:t>
            </a:r>
            <a:endParaRPr lang="en-US" sz="712" dirty="0"/>
          </a:p>
        </p:txBody>
      </p:sp>
      <p:sp>
        <p:nvSpPr>
          <p:cNvPr id="15" name="Text 5"/>
          <p:cNvSpPr txBox="1"/>
          <p:nvPr/>
        </p:nvSpPr>
        <p:spPr>
          <a:xfrm>
            <a:off x="7093264" y="3816539"/>
            <a:ext cx="1543757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в Турции и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Турции национально-освободительная война привела к созданию республики Кемалем Ататюрком. В Китае движения 4 мая стимулировали антиимпериалистические и национальные настроения.
</a:t>
            </a:r>
            <a:endParaRPr lang="en-US" sz="6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перемены в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и Временное правительство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1917 года свергла царя и создала Временное правительство, однако политическая нестабильность и продолжение войны вызвали недовольство населения.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и установление Советской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1917 года большевики пришли к власти, начав реформы, национализацию и гражданскую войну, что кардинально изменило устройство страны и обществе.
</a:t>
            </a:r>
            <a:endParaRPr lang="en-US" sz="11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реформы Советской России в первые годы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о земле (1917)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помещичьих земель между крестьянами, что ликвидировало феодальные отношения и стало основой аграрной реформы.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банков и предприятий (1918)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контроля над крупными хозяйствами и финансовыми институтами государству для централизации экономики.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грамотность и образование (1919)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бесплатного школьного обучения и кампании по ликвидации неграмотности среди населения.
</a:t>
            </a:r>
            <a:endParaRPr lang="en-US" sz="1073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декреты и права женщин (1918–1920)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системы социального страхования и расширение прав женщин, включая право голоса и участие в обществе.
</a:t>
            </a:r>
            <a:endParaRPr lang="en-US" sz="9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14038"/>
            <a:ext cx="3563700" cy="13154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реформ в России, Германии и Китае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направлений реформ в трёх ключевых странах послевоенного периода.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страна адаптировала реформы в зависимости от исторических условий и политических целей.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послевоенного периода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экономическая политика (НЭП) в СССР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позволила частному предпринимательству, включая мелкий бизнес и аренду земли, стимулируя экономический рост после войны и Гражданской войны.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рыночные элементы при сохранении государственной собственности на ключевые отрасли, что обеспечило гибридную модель развития.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стало восстановление сельского хозяйства, повышение товарооборота и укрепление экономической стабильности в Советском государстве.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реформы в Западной Европе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и Франции в 1920-х годах активно внедрялись законы, обеспечивающие страхование по безработице и болезни, способствующие социальной защите рабочих слоев населения.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установлены ограничения рабочего времени, включая введение минимального количества часов труда для сохранения здоровья и повышения производительности.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Увеличивались возможности образования для широких слоёв населения, что поддерживало социальную мобильность и профессиональное обучение.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избирательных прав и усиление роли профсоюзов способствовали более справедливому регулированию трудовых отношений и защите работников.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132" y="914025"/>
            <a:ext cx="3663136" cy="388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в Германии после войны
</a:t>
            </a:r>
            <a:endParaRPr lang="en-US" sz="2563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240325" y="1250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1918 года была сформирована Веймарская республика с демократической конституцией 1919 года. Всеобщее избирательное право включало представителей всех полов и социальных групп.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240325" y="2425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социальные реформы: страхование, защита трудовых прав, и установление восьмичасового рабочего дня. Страна столкнулась с гиперинфляцией и политическим экстремизмом, что осложняло стабилизацию.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4 мая: начало национального пробуждения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 Першем мировом конфликте китайская общественность выступила против иностранного влияния. Активные студенческие и рабочие протесты стали началом широкого патриотического движения.
</a:t>
            </a:r>
            <a:endParaRPr lang="en-US" sz="88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Коммунистической партии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была создана Коммунистическая партия, что сыграло ключевую роль в объединении рабочих и крестьян для борьбы с иностранным господством и внутренними социальными проблемами.
</a:t>
            </a:r>
            <a:endParaRPr lang="en-US" sz="878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движения в Китае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революции в Турции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Национально-освободительная революция и ликвидация султаната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1920–1922 годах Мустафа Кемаль Ататюрк возглавил движение, приведшее к ликвидации султаната и созданию независимой Турецкой республики в 1923 году. Это стало фундаментом модернизации страны.
</a:t>
            </a:r>
            <a:endParaRPr lang="en-US" sz="969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Социально-политические преобразования и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включали секуляризацию, введение латинского алфавита, реформу образования и развитие промышленности и армии, что способствовало трансформации Турции в современное светское государство.
</a:t>
            </a:r>
            <a:endParaRPr lang="en-US" sz="10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политической карте Европы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1918: Образование новых государств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Польша, Чехословакия и Югославия провозгласили независимость на фоне распада старых империй и завершения войны.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1919: Аграрные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нескольких странах Восточной Европы проведены земельные реформы для уменьшения социального неравенства и поддержки крестьян.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1920–1923: Установление конституций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Вводятся конституционные монархии и республики, реформируются избирательные системы, что укрепляет политическую стабильность и демократические институты.
</a:t>
            </a:r>
            <a:endParaRPr lang="en-US" sz="8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Финляндия: путь к суверенитету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Объявив независимость в 1917 году, Финляндия быстро создала парламентарную систему и реформировала образование на финском языке, что укрепило национальную идентичность.
</a:t>
            </a:r>
            <a:endParaRPr lang="en-US" sz="83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Прибалтийские государства: Литва, Латвия и Эстония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1918 и 1921 годами эти страны получили независимость, создали национальные институты и провели аграрные реформы для поддержки социальной стабильности.
</a:t>
            </a:r>
            <a:endParaRPr lang="en-US" sz="795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социальных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Балтийском регионе внедрялись меры социальной поддержки и образовательные реформы, способствовавшие повышению уровня жизни и формированию гражданского общества.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страны и Скандинавия: реформы и независимость
</a:t>
            </a:r>
            <a:endParaRPr lang="en-US" sz="261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революционных и реформаторских процессов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способствовали формированию новых форм правления — республик и конституционных монархий, которые заменили устаревшие имперские структуры.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национального самосознания усилил стремление народов Европы и Азии к независимости и самостоятельности, что изменило политическую карту региона.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модернизировали хозяйственные системы, стимулировали промышленное развитие и повысили производительность труда.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социальной структуре усилили роль рабочего класса и женщин, расширяя их права и участие в общественной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567531"/>
            <a:ext cx="3408600" cy="16992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послевоенных революций и реформ в регионах мира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особенности и последствия революций и реформ в Советской России, Западной Европе и Азии, показывая различные подходы и результаты социально-политических изменений.
</a:t>
            </a:r>
            <a:endParaRPr lang="en-US" sz="1068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определяли методы и результаты реформ, влияя на политическую и социальную стабильность в долгосрочной перспективе.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послевоенного периода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мировой истории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современных форм управления заложило основы для развития демократических и авторитарных систем XX века по всему миру.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реформы повысили значимость национального самоопределения и социальных прав, что изменило международные отношения и политические альянсы.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международных организаций, таких как Лига Наций, стало ответом на потребность в сотрудничестве и предотвращении будущих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революций и реформ первых послевоенных лет
</a:t>
            </a:r>
            <a:pPr algn="ctr" indent="0" marL="0">
              <a:lnSpc>
                <a:spcPct val="90000"/>
              </a:lnSpc>
              <a:buNone/>
            </a:pPr>
            <a:r>
              <a:rPr lang="en-US" sz="35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кардинально изменили политическую и социальную структуру государств, сформировали основы современной государственности и оставили стойкий след в развитии национальных культур и мировой истории.
</a:t>
            </a:r>
            <a:endParaRPr lang="en-US" sz="357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2026-05-11T04:55:59Z</dcterms:created>
  <dcterms:modified xsi:type="dcterms:W3CDTF">2026-05-11T04:55:59Z</dcterms:modified>
</cp:coreProperties>
</file>