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открытия древности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узнавали мир за пределами привычных берегов?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древние узнавали мир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разберём, что именно считали открытием древние люди, как они находили дороги и почему их путешествия изменили торговлю, карты и представления о мире.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считалось открытием в древности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новые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древних открытием было не только появление новой земли. Важнее становилось то, что путешественник добавлял к знаниям: берег, порт, реку, перевал или удобный путь.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экспедиции имели практическую цель. Купцам нужны были рынки и сырьё, а правителям — сведения о соседях, налогах, безопасных дорогах и возможных союзниках.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ценность имели маршруты. Описания ветров, расстояний, стоянок, городов и опасных мест помогали другим людям повторять путь и уменьшали риск следующего путешествия.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 мог не увидеть ничего «чудесного», но всё равно совершить открытие. Если он точно описал неизвестный берег или путь через пустыню, это уже меняло карту мира.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88543"/>
            <a:ext cx="271200" cy="241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путешествий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 прибыль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заставляла людей искать металл, соль, дерево, зерно, ткани и редкие камни. Чем ценнее был товар, тем дальше могли отправиться купцы и тем больше становились маршруты.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государей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Правители стремились контролировать дороги, собирать налоги и укреплять влияние. Новые сведения о соседях помогали заключать союзы, избегать угроз и усиливать власть над важными территориями.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и слава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и путешественники ориентировались не только на выгоду. Их вела жажда узнать неизвестное, увидеть дальние берега и оставить имя в памяти потомков.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выхода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путь начинали по необходимости: засуха, нехватка ресурсов или война заставляли искать новые земли и более безопасные дороги для жизни и торговли.
</a:t>
            </a:r>
            <a:endParaRPr lang="en-US" sz="8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до больших путешествий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 краям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карты часто показывали мир как окружённый океаном. За пределами известных земель, по мнению многих людей, начиналась область чудес, где обычные правила уже не действовали.
</a:t>
            </a:r>
            <a:endParaRPr lang="en-US" sz="1056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из рассказов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купцов и моряков передавались устно и менялись в пути. Геродот собирал такие сведения, но проверить их было трудно, поэтому факты нередко смешивались с домыслами.
</a:t>
            </a:r>
            <a:endParaRPr lang="en-US" sz="1056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Легенды о дальнем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Легенды о необычных народах и диковинных существах были частью представлений о далёких краях. Они показывают, как мало тогда знали о мире за пределами привычных дорог.
</a:t>
            </a:r>
            <a:endParaRPr lang="en-US" sz="1056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Трудность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находилась земля, тем сложнее было отличить наблюдение от слуха. Поэтому древние описания часто ценны не только содержанием, но и тем, как люди представляли неизвестное.
</a:t>
            </a:r>
            <a:endParaRPr lang="en-US" sz="105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находили дорогу в древности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926717" y="194207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и берег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смотрели на звёзды, береговые линии и знакомые ориентиры. По ним можно было понять направление, даже если путь проходил далеко от привычных гаваней.
</a:t>
            </a:r>
            <a:endParaRPr lang="en-US" sz="979" dirty="0"/>
          </a:p>
        </p:txBody>
      </p:sp>
      <p:sp>
        <p:nvSpPr>
          <p:cNvPr id="10" name="Text 2"/>
          <p:cNvSpPr txBox="1"/>
          <p:nvPr/>
        </p:nvSpPr>
        <p:spPr>
          <a:xfrm>
            <a:off x="2926717" y="2644807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 расписанию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море учитывали сезонные ветры и монсуны. Зная, когда меняется направление воздуха, можно было выбрать подходящее время для выхода и для возвращения.
</a:t>
            </a:r>
            <a:endParaRPr lang="en-US" sz="979" dirty="0"/>
          </a:p>
        </p:txBody>
      </p:sp>
      <p:sp>
        <p:nvSpPr>
          <p:cNvPr id="11" name="Text 3"/>
          <p:cNvSpPr txBox="1"/>
          <p:nvPr/>
        </p:nvSpPr>
        <p:spPr>
          <a:xfrm>
            <a:off x="2926717" y="334754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стоянки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Караваны двигались иначе: им нужны были колодцы, оазисы и проверенные стоянки. Проводники помнили дорогу и помогали не сбиться в пустыне или среди гор.
</a:t>
            </a:r>
            <a:endParaRPr lang="en-US" sz="979" dirty="0"/>
          </a:p>
        </p:txBody>
      </p:sp>
      <p:sp>
        <p:nvSpPr>
          <p:cNvPr id="12" name="Text 4"/>
          <p:cNvSpPr txBox="1"/>
          <p:nvPr/>
        </p:nvSpPr>
        <p:spPr>
          <a:xfrm>
            <a:off x="2926717" y="4050279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пути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воды, паруса, весла, верблюды и опыт людей были не менее важны, чем сам маршрут. Без подготовки даже известная дорога могла стать опасной.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и морская сеть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между портами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Финикийский корабль был для Средиземного моря тем же, чем дорога для каравана. Он шёл от порта к порту, везя металл, стекло и дорогие ткани. Такие рейсы связывали побережья и превращали море в живую торговую сеть.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и новые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берегах появлялись колонии и торговые пункты, где можно было пополнить запасы и обменять товары. Карфаген стал одним из самых известных таких центров. Он вырос из морской торговли и сам начал влиять на соседние регионы.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у 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редко уходили в открытое море без причины. Им были нужны точные сведения о гаванях, скалах и течениях, поэтому особенно ценились опыт капитана и знание прибрежных маршрутов. Именно это делало их плавания надёжными.
</a:t>
            </a:r>
            <a:endParaRPr lang="en-US" sz="11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и дальний Север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193050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и народы
</a:t>
            </a:r>
            <a:pPr algn="l" indent="0" marL="0">
              <a:lnSpc>
                <a:spcPct val="115000"/>
              </a:lnSpc>
              <a:buNone/>
            </a:pPr>
            <a:r>
              <a:rPr lang="en-US" sz="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авторы описывали берега Причерноморья, Италии и Египта, добавляя сведения о народах, портах и обычаях. Эти записи помогали лучше понимать соседние регионы и прокладывать новые маршруты.
</a:t>
            </a:r>
            <a:endParaRPr lang="en-US" sz="1036" dirty="0"/>
          </a:p>
        </p:txBody>
      </p:sp>
      <p:sp>
        <p:nvSpPr>
          <p:cNvPr id="12" name="Text 3"/>
          <p:cNvSpPr txBox="1"/>
          <p:nvPr/>
        </p:nvSpPr>
        <p:spPr>
          <a:xfrm>
            <a:off x="3795705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Смелое путешествие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Пифей из Массалии отправился очень далеко на север и рассказал о Британии и Туле. Его сообщения поражали современников, потому что там встречались непривычные явления и непривычный для греков климат.
</a:t>
            </a:r>
            <a:endParaRPr lang="en-US" sz="1033" dirty="0"/>
          </a:p>
        </p:txBody>
      </p:sp>
      <p:sp>
        <p:nvSpPr>
          <p:cNvPr id="13" name="Text 4"/>
          <p:cNvSpPr txBox="1"/>
          <p:nvPr/>
        </p:nvSpPr>
        <p:spPr>
          <a:xfrm>
            <a:off x="6398356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и 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его рассказы сразу приняли всерьёз. Но именно такие попытки расширяли границы знаний: люди начинали задавать вопросы, сравнивать сообщения и проверять необычные сведения.
</a:t>
            </a:r>
            <a:endParaRPr lang="en-US" sz="103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древних сообщений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историки отделяют факты от преданий в древних рассказах о дальних плаваниях.
</a:t>
            </a:r>
            <a:endParaRPr lang="en-US" sz="109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Караванные дороги Востока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14725" y="1911975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Разведка пути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через пограничные земли проходили послы и опытные проводники. Они уточняли, где есть вода, какие перевалы доступны и какие области безопасны для движения караванов.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17175" y="2987150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Трудный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Пустыни, горы и редкие оазисы требовали точного расчёта. Караваны двигались по этапам, останавливались в ключевых пунктах и опирались на накопленный опыт предыдущих поездок.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73150" y="4068925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дорога была проверена, обмен становился регулярным. По ней шли шёлк, лошади, стекло и новости о далёких странах, а перевалочные пункты превращались в центры торговли.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и сила монсунов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17961" y="177623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Ветровой график
</a:t>
            </a:r>
            <a:pPr algn="l" indent="0" marL="0">
              <a:lnSpc>
                <a:spcPct val="115000"/>
              </a:lnSpc>
              <a:buNone/>
            </a:pPr>
            <a:r>
              <a:rPr lang="en-US" sz="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Монсуны делали морские переходы предсказуемыми: корабли выходили в путь, когда ветра меняли направление, и возвращались по следующему сезону. Это превращало океан в систему регулярных рейсов.
</a:t>
            </a:r>
            <a:endParaRPr lang="en-US" sz="1127" dirty="0"/>
          </a:p>
        </p:txBody>
      </p:sp>
      <p:sp>
        <p:nvSpPr>
          <p:cNvPr id="11" name="Text 3"/>
          <p:cNvSpPr txBox="1"/>
          <p:nvPr/>
        </p:nvSpPr>
        <p:spPr>
          <a:xfrm>
            <a:off x="417961" y="2775297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Порты-связки
</a:t>
            </a:r>
            <a:pPr algn="l" indent="0" marL="0">
              <a:lnSpc>
                <a:spcPct val="115000"/>
              </a:lnSpc>
              <a:buNone/>
            </a:pPr>
            <a:r>
              <a:rPr lang="en-US" sz="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на побережьях Аравии, Индии и Восточной Африки становились местами встреч купцов, переводчиков и мореплавателей. Здесь товары перегружали, обменивали и отправляли дальше по знакомым линиям.
</a:t>
            </a:r>
            <a:endParaRPr lang="en-US" sz="1127" dirty="0"/>
          </a:p>
        </p:txBody>
      </p:sp>
      <p:sp>
        <p:nvSpPr>
          <p:cNvPr id="12" name="Text 4"/>
          <p:cNvSpPr txBox="1"/>
          <p:nvPr/>
        </p:nvSpPr>
        <p:spPr>
          <a:xfrm>
            <a:off x="417961" y="377436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торговле участвовали посредники, которые знали языки, обычаи и цены. Они уменьшали риск споров и помогали перевозить специи, ткани, драгоценные камни и металлы между разными берегами.
</a:t>
            </a:r>
            <a:endParaRPr lang="en-US" sz="11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Римляне: сеть дорог и обмен знаниями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III–I века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начинает активно строить дороги, связывая Италию с завоёванными землями. Появляются прочные сухопутные пути, по которым быстрее движутся войска, налоги, письма и торговые грузы.
</a:t>
            </a:r>
            <a:endParaRPr lang="en-US" sz="874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расширения империи сеть дорог соединяет провинции с портами и крупными городами. Вместе с товарами передаются описания местности, сведения о переправах и расстояниях.
</a:t>
            </a:r>
            <a:endParaRPr lang="en-US" sz="932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и 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4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и военные составляют более точные сведения о берегах, провинциях и маршрутах. Практическая польза становится важнее красивых легенд: нужно понимать, как реально добраться до нужного места.
</a:t>
            </a:r>
            <a:endParaRPr lang="en-US" sz="845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Картографическое мышление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Накопленные наблюдения помогают создавать более полезные карты и дорожные списки. Римляне учатся видеть пространство как сеть связей, а не набор отдельных городов.
</a:t>
            </a:r>
            <a:endParaRPr lang="en-US" sz="90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226798"/>
            <a:ext cx="4000500" cy="1912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опасности древних путешествий связаны не только с природой, но и с организацией пути: запасы, вода, проводники и точный расчёт расстояний решали исход экспедиции.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путь был трудным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чаще всего возникали там, где маршрут был длинным и плохо известным: чем меньше запасов и ориентиров, тем выше риск срыва путешествия.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историческим описаниям древних морских и караванных путей
</a:t>
            </a:r>
            <a:endParaRPr lang="en-US" sz="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39 000 км
</a:t>
            </a:r>
            <a:endParaRPr lang="en-US" sz="5115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получилась его оценка окружности Земли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Эратосфен, передача расчёта в античной традиции; сопоставление с современным значением окружности Земли
</a:t>
            </a:r>
            <a:endParaRPr lang="en-US" sz="659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Эратосфена показал, что размеры Земли можно определить по наблюдениям и вычислениям, а не только по мифам и догадкам.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средиземноморских путях особенно важны были острова и удобные гавани, где корабли пополняли запасы и меняли грузы.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на карте: Средиземноморье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Средиземноморье работало как единое торговое пространство: крупные центры образовывали цепь, по которой быстро двигались товары, люди и знания.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карты Средиземноморья древности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Муссоны создавали два устойчивых сезона плавания: это позволяло заранее планировать выход в море и возвращение в порт.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на карте: Индийский океан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был не случайным пространством плаваний, а регулярной сетью сезонных маршрутов, где ветер определял ритм торговли.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карты Индийского океана древности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Шёлковый путь: товары и знания в движении
</a:t>
            </a:r>
            <a:endParaRPr lang="en-US" sz="2162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материковых связей и обмена через караванные маршруты в древности.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Последствия: товары, технологии и культуры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242950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рынков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маршруты сделали обмен более частым и предсказуемым. Появились новые промежуточные остановки, где купцы могли хранить, перегружать и продавать товары.
</a:t>
            </a:r>
            <a:endParaRPr lang="en-US" sz="1062" dirty="0"/>
          </a:p>
        </p:txBody>
      </p:sp>
      <p:sp>
        <p:nvSpPr>
          <p:cNvPr id="12" name="Text 3"/>
          <p:cNvSpPr txBox="1"/>
          <p:nvPr/>
        </p:nvSpPr>
        <p:spPr>
          <a:xfrm>
            <a:off x="3022508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Техники и умения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вещами передавались технологии: способы обработки металлов, изготовления тканей, строительства судов и организации перевозок. Практические навыки распространялись не медленнее самих товаров.
</a:t>
            </a:r>
            <a:endParaRPr lang="en-US" sz="1062" dirty="0"/>
          </a:p>
        </p:txBody>
      </p:sp>
      <p:sp>
        <p:nvSpPr>
          <p:cNvPr id="13" name="Text 4"/>
          <p:cNvSpPr txBox="1"/>
          <p:nvPr/>
        </p:nvSpPr>
        <p:spPr>
          <a:xfrm>
            <a:off x="4802068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 в пути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между народами приносили новые письменные знаки, религиозные представления и художественные формы. Знакомство с чужими обычаями расширяло кругозор и меняло местные традиции.
</a:t>
            </a:r>
            <a:endParaRPr lang="en-US" sz="1062" dirty="0"/>
          </a:p>
        </p:txBody>
      </p:sp>
      <p:sp>
        <p:nvSpPr>
          <p:cNvPr id="14" name="Text 5"/>
          <p:cNvSpPr txBox="1"/>
          <p:nvPr/>
        </p:nvSpPr>
        <p:spPr>
          <a:xfrm>
            <a:off x="6581631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взаимного 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становилось связей, тем чаще люди узнавали не только о товарах, но и о самих соседях. Это уменьшало изоляцию и делало мир понятнее.
</a:t>
            </a:r>
            <a:endParaRPr lang="en-US" sz="106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представление о мире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926717" y="194207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мифа к образу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мир объясняли через легенды, чудесные земли и края света. Такие карты помогали представить пространство, но почти не давали точных ориентиров для путешественников.
</a:t>
            </a:r>
            <a:endParaRPr lang="en-US" sz="979" dirty="0"/>
          </a:p>
        </p:txBody>
      </p:sp>
      <p:sp>
        <p:nvSpPr>
          <p:cNvPr id="10" name="Text 2"/>
          <p:cNvSpPr txBox="1"/>
          <p:nvPr/>
        </p:nvSpPr>
        <p:spPr>
          <a:xfrm>
            <a:off x="2926717" y="2644807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рассказа к описанию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моряки и купцы начали записывать берега, гавани, острова и расстояния. Практические сведения были полезнее красивых рассказов, потому что помогали добраться до цели.
</a:t>
            </a:r>
            <a:endParaRPr lang="en-US" sz="979" dirty="0"/>
          </a:p>
        </p:txBody>
      </p:sp>
      <p:sp>
        <p:nvSpPr>
          <p:cNvPr id="11" name="Text 3"/>
          <p:cNvSpPr txBox="1"/>
          <p:nvPr/>
        </p:nvSpPr>
        <p:spPr>
          <a:xfrm>
            <a:off x="2926717" y="334754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слухов к проверке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появились сравнения разных сообщений. Если несколько людей говорили одно и то же о маршруте, берегах или ветрах, сведения считались более надёжными.
</a:t>
            </a:r>
            <a:endParaRPr lang="en-US" sz="979" dirty="0"/>
          </a:p>
        </p:txBody>
      </p:sp>
      <p:sp>
        <p:nvSpPr>
          <p:cNvPr id="12" name="Text 4"/>
          <p:cNvSpPr txBox="1"/>
          <p:nvPr/>
        </p:nvSpPr>
        <p:spPr>
          <a:xfrm>
            <a:off x="2926717" y="4050279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наблюдения к науке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знания о мире становились точнее и полезнее. Люди начинали понимать, что пространство можно изучать наблюдением, измерением и сопоставлением данных.
</a:t>
            </a:r>
            <a:endParaRPr lang="en-US" sz="979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открытия древности научили людей выходить за пределы привычного мира, строить маршруты и проверять сведения. Именно тогда родилась привычка измерять пространство, а не только рассказывать о нём.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изменили древние путешествия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2026-07-26T11:49:23Z</dcterms:created>
  <dcterms:modified xsi:type="dcterms:W3CDTF">2026-07-26T11:49:23Z</dcterms:modified>
</cp:coreProperties>
</file>