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предложения: как они помогают строить ясную речь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однородные члены и правильно оформлять их на письме.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после изучения членов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с подлежащим, сказуемым и второстепенными членами легче увидеть, как в одном предложении несколько слов могут иметь одинаковую роль. Это помогает говорить точнее, писать грамотнее и избегать ненужных повторов.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однородных членов предложения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равноправны по смыслу: одно не зависит от другого. Поэтому их можно перечислять без изменения общего содержания предложения.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бывают подлежащие, сказуемые, дополнения, определения и обстоятельства. Между ними часто можно вставить союз 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слову. Они называют предметы, действия или признаки одного уровня.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однородные члены в 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Найди главное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слово, от которого зависят другие слова в предложении. Именно с ним нужно сравнивать возможные однородные члены.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Проверь вопрос и роль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несколько слов отвечают на один вопрос и называют одинаковые по роли предметы, действия или признаки, это однородные члены. В предложении «В лесу росли берёзы, осины, ели» они отвечают на вопрос что? и являются однородными подлежащими.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325" y="1162275"/>
            <a:ext cx="5709351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однородных членов и их примеры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члены предложения могут быть однородными, какие вопросы они отвечают и как это выглядит в примерах.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могут быть разные члены предложения, если они относятся к одному слову и выполняют одну синтаксическую роль.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«Однородные члены предложения»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и сказуемые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подлежащие называют несколько лиц, предметов или явлений. В предложении они отвечают на один вопрос и относятся к одному сказуемому.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сказуемые показывают несколько действий одного предмета. Такое построение помогает передать последовательность событий и сделать речь более живой.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конструкциях сохраняется одна грамматическая основа, но перечисляются разные участники или действия. Это избавляет текст от лишних повторов.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определения: одинаковые признаки предмета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определения называют равноправные признаки предмета. Их можно перечислить по одному и соединить союзом и, не меняя смысла.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определения относятся к одному существительному. Они описывают один и тот же предмет с разных, но одинаково важных сторон.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разнородными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определения обозначают разные признаки, они не являются однородными. В сочетании «новый школьный рюкзак» запятая не нужна.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 и обстоятельства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обстоятельства уточняют, как, где, когда или почему происходит действие. Они помогают сделать описание точным и понятным.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часто встречаются в инструкциях, ответах на вопросы и описаниях. Они позволяют перечислять признаки и действия без лишних слов.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дополнения зависят от одного сказуемого и отвечают на один вопрос. Они перечисляют предметы, с которыми связано действие.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«читаю книги, журналы, статьи» или «быстро, аккуратно и без ошибок». В этих случаях слова выполняют одинаковую роль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нужны ли знаки препинания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проверки однородных членов и выбора нужного знака.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49" y="1808825"/>
            <a:ext cx="1588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4100" y="1808825"/>
            <a:ext cx="370650" cy="423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Бессоюзная связь между однородными членами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бессоюзной связи однородные члены стоят рядом без союзов. Такое перечисление встречается в описаниях, списках и коротких сообщениях.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 запятыми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однородными членами без союзов обычно ставятся запятые. Они помогают выделить каждое слово и сделать предложение понятным при чтении.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Бессоюзное перечисление делает речь чёткой и экономной. Его часто используют в школьных правилах, объявлениях и записях о предметах.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между однородными членами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да в значении «и», ни… ни, как… так и показывают, что однородные члены добавляют друг к другу равноправные сведения, не меняя смысла предложения.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союз и стоит один раз, запятая обычно не нужна: лес и поле. При повторении союза запятая ставится перед каждым новым однородным членом.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ни… ни часто употребляется в отрицательных предложениях и подчёркивает отсутствие нескольких признаков или предметов: ни дождя, ни ветра.
</a:t>
            </a:r>
            <a:endParaRPr lang="en-US" sz="12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и разделительные союзы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а, но, да в значении «но», однако показывают, что однородные члены сравниваются или противопоставляются: не летом, а осенью.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 или, либо указывают на выбор одного из вариантов: завтра или послезавтра, в классе либо дома.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то… то, не то… не то передают смену действий, признаков или явлений: то светит солнце, то идёт дождь. Перед ними обычно ставится запятая.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запятая при однородных членах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увидеть, в каких случаях знак нужен сразу, а где запятая не ставится.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упражнениях встречаются бессоюзные перечисления и повторяющиеся союзы; именно их важно проверять особенно внимательно.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«Однородные члены предложения»; условное распределение для наглядности
</a:t>
            </a:r>
            <a:endParaRPr lang="en-US" sz="6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359043"/>
            <a:ext cx="4122000" cy="7031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и однородные члены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место обобщающего слова влияет на знак препинания: двоеточие или тире.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Обобщающее слово объединяет перечисление в одно целое и помогает понять общий смысл ряда однородных членов.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при обобщающих словах в школьном курсе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перечисления в предложениях с однородными членами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перечислительная интонация в длинных рядах слов. Она помогает не «сливать» элементы в одно высказывание и правильно понять структуру предложения.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интонация подсказывает, что перед нами простое предложение с однородными членами, а не сложное предложение с несколькими грамматическими основами.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однородных членов голос делает небольшие паузы, а каждое слово получает смысловое выделение. Так слушатель лучше улавливает перечисление.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слово, от которого зависят однородные члены, затем задают к каждому одинаковый вопрос и определяют их общую синтаксическую роль. После этого проверяют, есть ли союз и нужен ли знак препинания.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«В саду росли яблони, груши, сливы» все слова отвечают на вопрос что? и являются однородными подлежащими. В разборе их подчёркивают одинаково и отмечают связь на схеме.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разбор предложения с однородными членами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знаков препинания при однородных членах
</a:t>
            </a:r>
            <a:endParaRPr lang="en-US" sz="239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последовательной проверке связи, союзов и обобщающего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перед одиночным союзом и часто ставится по привычке, хотя при простом соединении двух однородных членов она обычно не требуется.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союз повторяется, знаки пропускать нельзя: и лес, и поле, и река. Именно повторение показывает, что каждый элемент нужно отделить запятой.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однородные и неоднородные определения: не каждое два прилагательных рядом образуют однородный ряд, поэтому важно смотреть на смысл связи.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однородными слова, которые относятся к разным членам предложения. Сначала нужно найти главное слово и только потом проверять зависимые слова.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конструкции с однородными членами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упражнениях такие конструкции помогают тренировать пунктуацию на коротких и понятных примерах.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простые перечисления и одиночный союз и; более сложные случаи требуют особенно внимательной проверки.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«Однородные члены предложения»; условное сравнение по частоте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члены: основа точной и выразительной речи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помогают делать речь ясной, краткой и красивой. Они учат перечислять, сравнивать и выделять главное, а ещё правильно выбирать знаки препинания в предложении.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2026-05-23T00:48:04Z</dcterms:created>
  <dcterms:modified xsi:type="dcterms:W3CDTF">2026-05-23T00:48:04Z</dcterms:modified>
</cp:coreProperties>
</file>