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меняет скорость, характер и настроение музыки.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аджио к престо: как меняется темп музыки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показывает, насколько быстро или медленно звучит произведение. Его слышно в песнях, танцах, маршах, симфониях и даже в музыке к фильмам — он задаёт движение и помогает следить за развитием мелодии.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в музыке: как его услышать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14384"/>
            <a:ext cx="276900" cy="3164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91915"/>
            <a:ext cx="276900" cy="2215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слова в музыкальных обозначениях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обозначений темпа пришло из Италии, потому что в XVII–XVIII веках итальянская музыка была очень влиятельной в Европе и задавала правила записи для многих композиторов.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нотной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партитурах до сих пор часто встречаются adagio, andante, allegro и presto. Эти слова помогают исполнителю быстро понять, с какой скоростью нужно играть или петь произведение.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музыкантам разных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термины стали международными. Музыканты в разных странах читают их почти одинаково, поэтому общие обозначения упрощают репетиции, обучение и совместное исполнение.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слова описывают не только скорость, но и музыкальное настроение. Одно и то же произведение по-разному звучит, если его исполнить спокойно, легко, торжественно или стремительно.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Grave передаёт тяжёлый, торжественный характер. Он хорошо подходит для серьёзных, задумчивых или печальных страниц, где важно ощущение веса и внутреннего напряжения.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Adagio — медленно и спокойно. В этом темпе мелодия звучит особенно певуче, а слушатель успевает уловить дыхание фразы, акценты и выразительные паузы.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Largo означает очень широкий и медленный ход музыки. Такой темп помогает каждому звуку прозвучать полно и ясно, поэтому его часто выбирают для вступлений и лирических эпизодов.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темпы: largo, grave, adagio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Moderato означает умеренно. Он помогает сохранить устойчивый ритм без спешки, а музыка в таком темпе воспринимается собранной, уравновешенной и удобной для исполнения.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Allegretto чуть оживлённее, чем moderato, но ещё не очень быстро. Такой темп делает музыку лёгкой и подвижной, сохраняя ясность каждой фразы.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Andante часто переводят как «идя шагом». Этот темп создаёт ощущение ровного движения вперёд, поэтому он естественно звучит в песенных мелодиях и спокойных танцах.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темпы: andante, moderato, allegretto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 звучит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Allegro означает быстро, легко и весело. Музыка в этом темпе звучит бодро, словно движется вперёд без остановки. Он помогает передать энергию, радость и ощущение подъёма.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темп часто встречается в первых частях сонат, танцевальных пьесах и подвижных песнях. Для изображения хорошо подходят бегущие ноты, танцующие дети или стрелка, которая быстро движется вперёд.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Allegro: живой и бодрый темп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значение BPM, тем плотнее и быстрее ощущается музыкальное движение.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постепенный переход от спокойного темпа к очень стремительному.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учебные диапазоны темпа в музыкальной теории (примерные значения BPM)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темпов по скорости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ориентир помогает понять, как измеряют темп и почему числовая запись удобна для ансамбля, хора и оркестра.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27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BPM = beats per minute; общеупотребимая музыкальная нотация
</a:t>
            </a:r>
            <a:endParaRPr lang="en-US" sz="1276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ударов в минуту — это примерно один удар в секунду.
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619487"/>
            <a:ext cx="5955300" cy="148882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музыкальные термины и примерные учебные диапазоны BPM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темповые обозначения и их значение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увидеть, как название темпа связано с его скоростью и настроением.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Темповые слова показывают не только скорость, но и музыкальный характер, поэтому одна мелодия может звучать совсем по-разному.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Presto означает очень быстро, поэтому музыка в этом темпе кажется стремительной и яркой. Короткие фразы звучат почти как вспышки, а движение не даёт слушателю расслабиться.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темп часто выбирают для финалов, виртуозных пьес и кульминаций. Он особенно эффектен там, где нужно показать максимум энергии, блеска и технической точности.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presto исполнителю важно сохранять собранность. Если темп слишком быстрый, но ритм нечёткий, музыка теряет ясность, поэтому точность здесь не менее важна, чем скорость.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слушателя presto создаёт ощущение полёта, азарта и стремительного движения вперёд. Именно поэтому этот темп так запоминается в ярких и динамичных произведениях.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Presto: очень быстрый темп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выбирают темп исполнения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складывается из нескольких условий: указания композитора, жанра, размера, ритма, состава исполнителей и акустики помещения.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Метроном помогает удерживать ровную скорость: его щелчки делят время на одинаковые отрезки и не дают исполнению ускоряться или замедляться без причины.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прибор в начале XIX века связали с именем Иоганна Непомука Мельцеля; число BPM рядом с нотами показывает, как темп выглядит в реальном звучании.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Метроном и точность темпа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темпа внутри произведения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Начало: tempo primo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возвращается к исходной скорости, чтобы слушатель снова почувствовал знакомый характер темы.
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ускорение: accelerando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нарастает не сразу, а шаг за шагом, создавая ощущение движения вперёд и внутреннего подъёма.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замедление: ritardando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словно «раздвигает» время: фразы становятся шире, а напряжение постепенно ослабевает.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понемногу: poco a poco
</a:t>
            </a:r>
            <a:pPr algn="l" indent="0" marL="0">
              <a:lnSpc>
                <a:spcPct val="115000"/>
              </a:lnSpc>
              <a:buNone/>
            </a:pPr>
            <a:r>
              <a:rPr lang="en-US" sz="63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происходит маленькими шагами, поэтому музыка звучит естественно, как живая речь с меняющимся ритмом.
</a:t>
            </a:r>
            <a:endParaRPr lang="en-US" sz="1544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темп может звучать по-разному в зависимости от мелодии, но общий эмоциональный тон обычно угадывается сразу.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темпы встречаются чаще всего и кажутся наиболее универсальными, а медленные и быстрые сильнее окрашивают музыку в конкретное настроение.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музыкальных наблюдений; данные для иллюстрации схемы условные.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темп связан с настроением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62715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669" y="4715950"/>
            <a:ext cx="14137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2619" y="2436975"/>
            <a:ext cx="14137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4344" y="47159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в разных музыкальных жанрах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 помогает создать мягкое покачивание и спокойное дыхание мелодии, поэтому музыка звучит убаюкивающе и очень плавно.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Умеренно быстрый темп поддерживает кружение и плавный рисунок, а характерный размер помогает сохранить изящность даже при ускорении.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Вальс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темп подчёркивает шаг и собранность, из-за чего музыка становится уверенной, чёткой и легко узнаваемой по движению.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быстрый темп нужен для подвижности, яркости и виртуозности; в финале он усиливает ощущение энергии и завершённости.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Этюд или финал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 создаёт впечатление спокойного пути, когда каждый шаг слышен отчётливо. Музыка будто идёт неторопливо по пустой дороге, и в ней появляется ожидание, тишина и лёгкая задумчивость.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дорога в начале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среднем темпе мелодия напоминает ровную прогулку или размеренный путь к цели. Звуки не торопятся, но и не стоят на месте, поэтому образ становится ясным, собранным и естественным.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Уверенное движение вперёд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 превращает музыку в погоню, соревнование или радостный праздник. Фразы мелькают быстрее, и слушатель чувствует напряжение, азарт и мощный финальный рывок.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Стремительный бег к развязке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темп помогает передавать образ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64261"/>
            <a:ext cx="5955300" cy="19354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музыкальные обозначения, принятые в нотации.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темповых терминов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словарь помогает быстро понять, что означает каждое обозначение в нотах и как оно влияет на характер исполнения.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Темповые слова показывают не только скорость, но и способ движения музыки: она может идти, ускоряться, замедляться или задерживаться.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линии видно, как одно настроение постепенно уступает место другому, а движение становится всё плотнее и энергичнее.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рост BPM показывает, что музыкальное ускорение обычно строится ступенями, поэтому переход звучит естественно и выразительно.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схема; значения BPM приведены как примерные ориентиры, используемые в музыкальной практике.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аджио к престо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adagio мелодия раскрывается широко: паузы становятся заметнее, а каждый звук кажется более весомым и вдумчивым, как спокойный разговор.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andante та же тема приобретает уверенное движение, будто человек идёт ровным шагом и спокойно смотрит вперёд, не спеша и не задерживаясь.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allegro музыка становится легче и ярче: фразы словно подпрыгивают, а характер мелодии кажется более подвижным, радостным и открытым.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presto внимание сосредоточено на скорости и энергии, поэтому тема воспринимается как стремительный поток, где особенно важны точность и собранность.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одна и та же мелодия звучит по-разному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adagio до presto музыка меняет не только скорость, но и характер. Именно темп помогает слушателю почувствовать настроение, а исполнителю — передать замысел композитора точно и выразительно.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делает музыку живой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2026-05-24T23:31:33Z</dcterms:created>
  <dcterms:modified xsi:type="dcterms:W3CDTF">2026-05-24T23:31:33Z</dcterms:modified>
</cp:coreProperties>
</file>