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услышал боль страны и сделал её голосом литературы.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Некрасов: поэт гражданской совести и голос народной России
</a:t>
            </a:r>
            <a:endParaRPr lang="en-US" sz="18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Некрасова: эпоха несвободы, реформ и споров о будущем
</a:t>
            </a:r>
            <a:endParaRPr lang="en-US" sz="1853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вырос в мире крепостного права, цензуры и сословного неравенства. Реформа 1861 года изменила правовой статус крестьян, но не сняла бедность и зависимость, став важным фоном его поэзии.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родился в 1821 году в Немирове, а детство провел в Грешневе. Ранняя близость к помещичьему быту показала ему жесткость власти и страх, которыми жила усадьба.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отец, отставной офицер и помещик, стал для будущего поэта образом произвола. На фоне семейной среды особенно остро воспринимались труд крестьян и их беззащитность.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полем, деревней и барским двором рано сформировали у Некрасова чувство ответственности перед народом. Именно из этих впечатлений выросла его гражданская тема.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от народной жизни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в Петербурге и начало литературного пути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1838: приезд в 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приехал в столицу и попытался поступить в университет. Неудача и разрыв с отцом оставили его без поддержки и заставили рассчитывать только на собственные силы.
</a:t>
            </a:r>
            <a:endParaRPr lang="en-US" sz="157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годы: литературный заработок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стихи, прозу, фельетоны, рецензии и журнальные тексты. Работа для печати стала для него не только профессией, но и школой наблюдения за городской жизнью.
</a:t>
            </a:r>
            <a:endParaRPr lang="en-US" sz="1505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самостоятельности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 и постоянный труд усилили интерес Некрасова к людям низших слоев, к теме бедности и социального контраста. Этот опыт позже определил реалистическую точность его поэзии.
</a:t>
            </a:r>
            <a:endParaRPr lang="en-US" sz="157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чиновников и бедных кварталов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открыл Некрасову мир канцелярий, трактиров, дешевых квартир и дворов-колодцев. Он увидел столицу как пространство резких социальных контрастов. Эти впечатления вошли в его художественный мир.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судьбе Некрасова: город контрастов и наблюдений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реалистической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сформировалась его способность замечать детали повседневности без украшательства. Быт бедняков, одиночество маленького человека и холод большого города стали важной частью его реализма.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1846 года Некрасов был связан с «Современником» и постепенно стал одной из его ключевых фигур. Журнал объединил писателей и критиков демократического направления.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круге «Современника» работали Белинский, Чернышевский и Добролюбов. Издание стало заметным центром литературной и общественной мысли 1850–1860-х годов.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Редакторская деятельность Некрасова расширила его влияние далеко за пределы поэзии. Он помог сделать журнал площадкой серьезного разговора о России, свободе и ответственности интеллигенции.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и Некрасов как редактор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Некрасова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стихах образуют единую систему, где личное переживание подчинено общественному смыслу.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народной темы и гражданского протеста показывает: для Некрасова поэзия была формой общественного свидетельства.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Поэтическое наследие Н. А. Некрасова, тематический анализ произведений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и стихах Некрасова крестьянин показан не как абстрактная фигура, а как человек тяжелого ежедневного труда, живущий под давлением голода, рекрутчины и налогов.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использует живую народную речь, чтобы передать подлинность опыта своих героев. Благодаря этому страдание звучит не отвлеченно, а конкретно и убедительно.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любуется бедностью и не смягчает её жестокость. Напротив, автор прямо осуждает общественный порядок, который делает трудящегося человека бесправным.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всех испытаниях народ в его поэзии сохраняет внутреннее достоинство. Именно эта нравственная стойкость делает его у Некрасова исторической силой, а не пассивной жертвой.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тема: труд, бедность и достоинство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Некрасова: сила, терпение, судьба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Крестьянка, которая держит на себе дом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крестьянская женщина часто изображена в постоянном труде и заботе о семье. Она рано взрослеет, терпит лишения и не теряет человеческого достоинства. В её образе слышится не только страдание, но и внутренняя собранность.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Жена декабриста как пример нравственной 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о декабристках женская судьба приобретает героический масштаб. Отказ от личного благополучия, путь за мужем в ссылку и готовность разделить испытания показывают силу характера, основанную на любви и долге.
</a:t>
            </a:r>
            <a:endParaRPr lang="en-US" sz="148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и национальный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у Некрасова связан с самоотверженностью и тихой стойкостью. Через такие фигуры поэт показывает, что духовная сила женщины формирует нравственный облик народа не меньше, чем исторические события.
</a:t>
            </a:r>
            <a:endParaRPr lang="en-US" sz="1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строит поэмы так, чтобы показать не частный случай, а целую общественную систему. В центре его внимания всегда стоит вопрос: кто трудится, кто владеет и кто несет главную тяжесть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Некрасова как способ говорить о судьбе страны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мотивы помогают поэту сделать народный взгляд частью художественного мира. Благодаря этому его поэмы звучат как разговор о России, услышанный изнутри самой народной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анализ у Некрасова не отменяет художественности, а усиливает её. Поэма становится способом исследовать историю страны через судьбы обычных людей и их нравственный выбор.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поэмы «Кому на Руси жить хорошо»
</a:t>
            </a:r>
            <a:endParaRPr lang="en-US" sz="202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замысла поэмы: от реформы 1861 года и общественного спора — к путешествию семи мужиков и проверке представлений о счастье и свободе.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поэзия не отделена от жизни общества: слово должно отвечать на историческую несправедливость, а не уходить от неё в отвлечённую красоту.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постоянно слышны долг, совесть и память о народе; эти мотивы задают нравственную меру, по которой оценивается и человек, и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предстает свидетелем реальности, который обязан замечать бедность, унижение и труд, потому что молчание в такой ситуации равносильно согласию.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понимание роли поэта делает лирику Некрасова не личным признанием только, а формой общественного служения и честного разговора с эпохой.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лирика и образ поэта
</a:t>
            </a:r>
            <a:endParaRPr lang="en-US" sz="26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95864"/>
            <a:ext cx="657000" cy="5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поэтики Некрасова
</a:t>
            </a:r>
            <a:endParaRPr lang="en-US" sz="285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естественно и близко к живой речи, поэтому даже сложные темы воспринимаются как доверительный разговор с читателем.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вопросы, реплики и обращения создают ощущение сцены или спора, усиливая драматизм и вовлекая читателя в размышление.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интонационная плавность сближают многие тексты с народной песней, придавая им запоминаемость и эмоциональную силу.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Просторечие, фольклорные обороты и устойчивые выражения помогают Некрасову передавать характеры точно и делать образ России художественно узнаваемым.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 Некрасову при жизни и после нее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споры вокруг его манеры особенно остро велись в критике журнальной эпохи, где оценка литературы была тесно связана с общественными позициями.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постепенно уступила признанию: ценность Некрасова увидели в точности, гражданской смелости и силе реалистического письма.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Литературно-критическая традиция XIX века; обобщённая динамика восприятия поэта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59154"/>
            <a:ext cx="3709500" cy="174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Некрасова и их смысл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показывают, как личная тема у поэта соединяется с социальной правдой и вниманием к человеческому достоинству.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повторяются гражданская направленность, социальная проблематика и интерес к судьбе простого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А. Некрасова, 1863–1877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развитие реализма в русской литературе
</a:t>
            </a:r>
            <a:endParaRPr lang="en-US" sz="198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укрепил социальный реализм, показав, что поэзия может точно передавать быт, конфликт личности и среды, а также давать нравственную оценку общественным отношениям без приукрашивания.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повлиял на гражданскую литературу второй половины XIX века и на писателей-реалистов, для которых особенно важными стали социальная острота, предметная деталь и интерес к судьбе народа.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болезнь и итог жизни
</a:t>
            </a:r>
            <a:endParaRPr lang="en-US" sz="243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1870-х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тяжело болеет, но продолжает работать над поэмой и писать стихи, в которых особенно заметны память, утрата и подведение жизненных итогов.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1870-х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становится более исповедальной: личная боль соединяется с размышлениями о времени, народной судьбе и цене прожитого пути.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1877 год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умирает в Петербурге, оставив после себя значительное наследие и образ поэта, для которого творчество было формой общественного служения.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поздней лирики Некрасова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текстах особенно заметны сдержанная интонация, горечь прожитого и чувство внутреннего счёта с собственной биографией.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у Некрасова не замыкается на себе: оно постоянно связывается с историей поколения и судьбой народа.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Н. А. Некрасова, 1870-е годы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Некрасова в литературе и школьном изучении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Некрасова видно не только в его книгах, но и в том, как о нём говорят в школе, критике и общественной памяти.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закрепил в культуре модель поэта, который говорит о народной жизни, общественном долге и праве литературы на социальную правду.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традиция и школьный курс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читателю XXI века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остаётся современным, потому что соединяет художественную силу с честным разговором о неравенстве, труде и человеческом достоинстве; его стихи учат видеть в литературе нравственный выбор.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2026-05-23T13:25:34Z</dcterms:created>
  <dcterms:modified xsi:type="dcterms:W3CDTF">2026-05-23T13:25:34Z</dcterms:modified>
</cp:coreProperties>
</file>