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индустриальной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машины изменили труд, города и жизнь людей в XVIII–XIX веках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совпали богатые ресурсы, накопленный капитал, стабильная власть и высокий спрос на товары. Сельскохозяйственные перемены освободили рабочих, а порты и колонии ускорили рост производства.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индустриальная революция началась именно в Англии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мануфактуры к фабрике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мануфактуре работу делили на простые операции, но изделия по-прежнему создавали вручную. Это повышало мастерство работников, однако не позволяло резко увеличить выпуск товаров.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предприятия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собрала рабочих, машины и источник энергии в одном месте. Благодаря этому производство стало непрерывным, быстрее реагировало на спрос и давало больше одинаковой продукции.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ускорили изготовление тканей, металла и инструментов. Товары стали доступнее для покупателей, а владельцы предприятий смогли выпускать большие партии и расширять продажи.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дисциплина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фабрике время работы стало строго подчиняться расписанию. Рабочие зависели от хозяина предприятия, а опоздания, шум и контроль усиливали напряжение в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машины для текстильной промышленности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Ватерный станок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использовала силу воды и помогала получать более прочную нить. Она особенно хорошо подходила для крупных мастерских и стала важным шагом к фабричному производству.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Прядильная машина Дженни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изобретение позволило одному работнику обслуживать сразу несколько веретён. Выпуск нитей вырос, и прядение перестало быть таким медленным, как при ручной работе.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заметно ускорил изготовление ткани и сделал ткачество более регулярным. Именно текстильная отрасль первой показала, как машины могут изменить целую промышленность.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устройство делало производство всё менее зависимым от ручного труда и усиливало роль машин в 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изобретений показывает, что технологический прорыв шёл постепенно, но быстро наращивал выпуск тканей и темпы промышленного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индустриальной революции; даты изобретений: 1764, 1769, 1769–1784, 1785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изобретения XVIII 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как универсальный двигатель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источник силы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работала не только там, где была река или сильный ветер. Это позволило строить фабрики ближе к угольным шахтам, городам и рынкам сбыта.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фабрик и мастерских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использовали для насосов, станков и подъёма тяжёлых грузов. Производство стало стабильнее, а предприятия могли работать дольше и в больших объёмах.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паровая энергия помогла появиться локомотивам и пароходам. Они ускорили перевозку людей и товаров, связали между собой разные города и 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Европы и Северной Америки развивали свои отрасли по-разному, поэтому индустриализация шла не 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лидерство принадлежало Великобритании, но другие страны развивались в собственных направлениях и постепенно догоняли её.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индустриальной революции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центры индустриализации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изменялось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изобретение запускало цепочку экономических изменений.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ресурса — уголь и железо — стали основой промышленной техники и транспорта.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сочетание сделало возможными фабрики, рельсы, мосты и надёжные инструменты, без которых индустриальная эпоха не смогла бы развиваться.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индустриализации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рабочих кварталов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быстрее, чем успевали строить удобные дома и улицы. Новые кварталы возникали спешно, чтобы разместить как можно больше рабочих и их семьи.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ехали в промышленные центры в поисках работы и заработка. Фабрики притягивали людей, потому что давали регулярную оплату, даже если труд был тяжёлым.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не хватало водопровода, канализации и зелёных зон. Тесная застройка, дым и грязь делали жизнь в промышленных городах очень непростой.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города становились центрами торговли, транспорта и новых профессий. Здесь формировался особый образ жизни, связанный с фабриками и рынком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притягивали людей не только работой, но и торговлей, транспортом и строительством.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поддерживали сразу несколько факторов, поэтому быстрее всего население увеличивалось в районах фабрик и железных дорог.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об индустриализации Великобритании и Европы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росли быстрее деревень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фабрике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смена часто занимала 12–16 часов. Люди начинали трудиться затемно и возвращались домой поздно вечером, почти не имея времени на отдых.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было шумно, душно и пыльно. У станков существовал высокий риск порезов, ожогов и других травм, особенно при быстрой работе машин.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 и детей нанимали охотно, потому что им можно было платить меньше. Их труд особенно широко использовался в текстильной и угольной промышленности.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требовала строгого соблюдения времени и порядка. Опоздания, остановки работы и ошибки могли наказываться штрафами, а зависимость от владельца предприятия усиливалась.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оплата зависела от пола и возраста, а условия труда были тяжёлыми для всех групп работников.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неравную оплату и отсутствие защиты труда. На фабриках выигрывали владельцы, а рабочие несли основные физические и социальные издержки.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фабричном труде в раннюю индустриальную эпоху
</a:t>
            </a:r>
            <a:endParaRPr lang="en-US" sz="117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работал и сколько получал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Великобритании и других странах приняли законы, которые ограничили детский труд, сократили рабочее время и постепенно усилили защиту детей.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фабричный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стали нанимать на фабрики из-за их небольшого роста, ловкости и очень низкой оплаты. Они выполняли простые, но утомительные и опасные задания.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чистили станки, переносили сырьё, трудились на прядильных и ткацких фабриках, а также спускались в шахты, где условия были особенно тяжёлыми.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индустриальную эпоху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транспорт: взаимный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фабричное производство меняло дороги, каналы, морские и железнодорожные перевозки.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как символ XIX 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Доступнее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поездов сделало путешествия удобнее для большего числа людей. Это помогло расширить рынки, усилить торговлю и связать города с портами и шахтами.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резко сократила время в пути. Уголь, металл, сырьё и готовые товары стали доставлять быстрее, а связь между регионами заметно укрепилась.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рельсов требовало металла, топлива и рабочих мест. Поэтому железные дороги не только обслуживали промышленность, но и сами становились её важной частью.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по-разному повлияла на людей: для одних она открыла новые возможности, для других принесла тяжёлый труд и нестабильность.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дал экономический подъём, но одновременно усилил социальные противоречия и ускорил формирование рабочего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истории индустриализации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индустриализации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и первые реформы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рабочих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добивались более короткого дня, безопасных условий и запрета чрезмерной эксплуатации детей. Эти требования возникли как ответ на тяжёлую фабричную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действовать вместе, рабочие начали объединяться в профсоюзы. Коллективные действия помогали защищать интересы работников и обсуждать условия оплаты и труда.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постепенно начали ограничивать самые тяжёлые формы фабричного труда. Так появились первые правила, которые регулировали продолжительность работы и возраст работников.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власти в отношения между владельцами фабрик и наёмными работниками стало постоянным. Это означало, что трудовые вопросы перестали быть только делом предпринимателей.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производства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позволили выпускать ткань и одежду быстрее, дешевле и в одинаковом качестве. Это сделало товары доступнее для большего числа семей.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охватило железные изделия и инструменты. Производители могли изготавливать больше одинаковых деталей и быстрее снабжать фабрики и мастерские.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повседневного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большие партии недорогих вещей для ежедневной жизни. Рынок стал шире, а покупки — привычнее для жителей городов и рабочих кварталов.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производства подготовили современный заводской мир. Они связали фабрики, торговлю и технические новшества в единую систему постоянного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революция: начало нового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началась в Англии и изменила всё: труд, города, транспорт и торговлю. Она принесла и достижения, и трудности, но именно тогда сформировался современный промышленный мир.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2026-06-01T05:09:23Z</dcterms:created>
  <dcterms:modified xsi:type="dcterms:W3CDTF">2026-06-01T05:09:23Z</dcterms:modified>
</cp:coreProperties>
</file>