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культура и наука Санкт-Петербурга — города с уникальным наследием.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Блистательный Санкт-Петербург: общее представление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создал Санкт-Петербург на болотах у Балтийского моря, открыв России путь в Европу. Его задача — модернизация страны и стратегическое развитие через новый город.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города: исторический выбор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Великолепный Зимний дворец представляет стиль барокко и служит символом императорской мощи XVIII века, сегодня входя в ансамбль Эрмитажа.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— шедевр барокко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собор впечатляет своими грандиозными колоннами и куполом, отражая стройность и гармонию классицистической архитектуры.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Исаакиевский собор — вершина классицизма
</a:t>
            </a:r>
            <a:endParaRPr lang="en-US" sz="184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архитектуры модерн с изящными декоративными элементами, подчеркивающими богатство и стиль дореволюционного Петербурга.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Особняк Кшесинской — образец модерна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воплощавший функциональность и революционные идеи, сегодня остается памятником советской архитектуры.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Советов — эхо конструктивизма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жемчужины Петербурга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52625"/>
            <a:ext cx="316800" cy="28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артерии и городские мосты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города, формирует уникальный городской ландшафт и обеспечивает транспортные связи.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Грибоедова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Старейший канал с живописными мостами, проходящий через исторический центр города.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Фонтанка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градостроительную ось, вдоль которой расположены многие дворцы и парки.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Мойки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естественной границей центральной части города и украшена живописными набережными.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Разводные и каменные мосты — важная часть городской идентичности и туристической привлекательности.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быстро увеличивалось благодаря промышленности и присоединению пригородов.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отражает стратегическое значение города и экономическое развитие на протяжении столетий.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комитет Санкт-Петербурга,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была заложена основа крупнейшего собрания искусства, объединяющего восточную и западную традиции.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музея Екатериной II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Леонардо да Винчи и Рембрандта демонстрируют глубину и разнообразие коллекции, привлекающей миллионы посетителей.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Шедевры мирового искусства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живописи, музей хранит скульптуры, древности и предметы прикладного искусства, отражающие многовековую историю человечества.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экспонатов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Эрмитажа — гордость культуры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вдохновляло художников и писателей, формируя неповторимую культурную атмосферу города.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белых ночей проходят фестивали и массовые прогулки, объединяющие жителей и туристов.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мая по июль солнце почти не заходит за горизонт, создавая уникальное световое явление на севере России.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Петербурга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Петербурга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петербуржцы: наука и культура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Личности, внесшие значительный вклад в мировую науку и искусство, родились или работали в Петербурге.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исторически притягивает известных деятелей, формируя культурный и научный потенциал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университет — старейшее высшее учебное заведение, заложившее основу российской науки.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Политехнический институт является центром инженерных инноваций и подготовки специалистов.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трудились три нобелевских лауреата, известных своими открытиями и вкладом в развитие мировой науки.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Петербурга привлекают студентов из разных стран, поддерживая международный научный обмен.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в Санкт-Петербурге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событие с грандиозным световым и водным шоу привлекает тысячи участников и гостей города.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«Алые паруса» — праздник выпускников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форум, объединяющий спектакли разных жанров и культур, расширяет художественные горизонты Петербурга.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фестиваль «Балтийский дом»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когда музеи открыты до поздней ночи, предлагая уникальные программы и экскурсии в необычном формате.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ночь музеев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фестивали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развития Петербурга: этапы истории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определившие развитие города с момента основания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 была основана в 1703 году вместе с городом и стала его историческим и архитектурным центром, отражая стратегическую важность региона.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крепости расположены усыпальницы большинства представителей династии Романовых. Ежегодно здесь проходят масштабные исторические реконструкции и научные мероприятия, привлекающие туристов и исследователей.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крепость: колыбель Санкт-Петербурга
</a:t>
            </a:r>
            <a:endParaRPr lang="en-US" sz="2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 длилась блокада города в годы Второй мировой войны, приведшая к огромным человеческим потерям и проявлению массовой самоотверженности.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4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Второй мировой войны
</a:t>
            </a:r>
            <a:endParaRPr lang="en-US" sz="1341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испытывал тяжелые испытания, демонстрируя стойкость и сплочённость жителей в борьбе за выживание
</a:t>
            </a:r>
            <a:endParaRPr lang="en-US" sz="3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на Невском проспекте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длиной 4,5 км соединяет ключевые исторические объекты — Адмиралтейство и Александро-Невскую лавру. Здесь расположены Казанский собор, Аничков мост, Дом книги, Гостиный двор, отражающие историю и стиль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Социально-культурное значение проспекта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Проспект служит центром деловой активности и культуры, является популярным местом прогулок, встреч и проведения различных городских мероприятий, объединяя жителей и гостей Петербурга.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проспект: сердце городской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каталоги Санкт-Петербурга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мосты Петербурга: характеристика и традиции
</a:t>
            </a:r>
            <a:endParaRPr lang="en-US" sz="2884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мосты города обладают уникальными архитектурными решениями и важной исторической значимостью. Разведение мостов стало символом вечернего Петербурга.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разведения мостов не только функциональна, но и является туристической достопримечательностью, подчеркивая инженерное мастерство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Александринский театр — старейший драматический театр России, основан в 1756 году, важный оплот классического и современного театрального искусства.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художеств, учреждённая в 1757 году, играет ключевую роль в подготовке выдающихся живописцев, скульпторов и архитекторов в России.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театр, основанный в 1860 году, является ведущим центром оперы и балета, прославленным во всем мире своими постановками и артистами.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художественные школы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туристического потока усилился за счет улучшения транспортной доступности и расширения культурных событий.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туристов свидетельствует о возрастающей заинтересованности к историческому и культурному наследию Петербурга.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городского комитета по туризму,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привлекательность: динамика посещаемости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сады и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сад, основанный в 1704 году, считается выдающимся памятником садово-паркового искусства и включает в себя экспозиции Российского государственного музея.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природные пространства города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природные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Екатерининский сад, Александровский парк и Юнтоловский заказник представляют современные зоны отдыха и экологического разнообразия, играя важную роль в городской экосистеме.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 и поэзии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формулирует образ Петербурга в «Евгении Онегине», отражая социальные и культурные противоречия города.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описывает в своих произведениях мрачную и сложную атмосферу Петербурга, влияя на русскую литературу.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Александр Блок вносят вклад в поэзию Серебряного века, используя Петербург как символ вдохновения и борьбы.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продолжает вдохновлять современных писателей и поэтов, отражая его уникальную историческую и культурную природу.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сохраняет уникальное культурное наследие и стремится к инновациям, оставаясь значимым центром науки, искусства и туризма для России и 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Санкт-Петербург: прошлое и будущее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2026-05-07T19:47:39Z</dcterms:created>
  <dcterms:modified xsi:type="dcterms:W3CDTF">2026-05-07T19:47:39Z</dcterms:modified>
</cp:coreProperties>
</file>