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пищеварение в ротовой полости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каждый день влияет на здоровье рта и начало пищеварения.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среда важна уже во рту
</a:t>
            </a:r>
            <a:endParaRPr lang="en-US" sz="2543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рту пища начинает путь переваривания: она измельчается, смачивается и смешивается с ферментами. Поэтому воздух, вода, питание и бытовая среда заметно влияют на то, как работает этот первый этап.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рядом с повседневной жизнью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рассматривает, как живые организмы связаны со средой вокруг них. Для полости рта это означает влияние воды, воздуха, пищи и привычек на слюну, слизистую и микробы.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обычные условия дома, в школе и на улице меняют комфорт во рту. Сухой воздух, сладкие перекусы и загрязнения способны повлиять на жевание, защиту тканей и состояние зубов.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какие условия вы замечаете чаще всего: сухость в помещении, качество воды, частоту перекусов или загазованность улиц. Именно такие детали формируют здоровье ротовой полости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Измельчение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попадает в рот, где зубы и язык механически измельчают её. Одновременно начинается смачивание слюной, чтобы куски пищи стали мягче и удобнее для дальнейшего продвижения.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Первичное расщепление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8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равномерно распределяется по пищевому комку, а амилаза начинает действовать на крахмал. В этот момент изменяются вкус, консистенция и удобство жевания.
</a:t>
            </a:r>
            <a:endParaRPr lang="en-US" sz="1453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Защита и чувствительность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6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 защищает ткани от трения и микробов, помогая сохранить комфорт. Если влажность или pH меняются, процесс сразу становится менее удобным и более уязвимым для раздражения.
</a:t>
            </a:r>
            <a:endParaRPr lang="en-US" sz="1393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 ротовой полости во время еды
</a:t>
            </a:r>
            <a:endParaRPr lang="en-US" sz="210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как первая линия защиты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почти целиком состоит из воды, поэтому она увлажняет пищу и облегчает её перемещение. Без достаточного объёма слюны жевание и глотание становятся заметно труднее.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Смазывание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Электролиты и муцины делают слюну вязкой и скользкой. Благодаря этому пищевой комок легче формируется, а ткани полости рта меньше травмируются при жевании.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pH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белки помогают поддерживать pH около нейтрального и создают условия, менее благоприятные для вредных бактерий. Это снижает риск раздражения и повреждения эмали.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3660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компоненты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 антимикробные вещества поддерживают ранние этапы переваривания и естественную защиту. Они работают особенно эффективно, когда человек пьёт достаточно воды и не пересушивает рот.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97229" y="2895048"/>
            <a:ext cx="2459817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сухости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обезвоживании слюны становится меньше, она густеет и хуже распределяется по слизистой. Тогда рот быстрее пересыхает, а защитные функции ослабевают.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 старт пищеварения
</a:t>
            </a:r>
            <a:endParaRPr lang="en-US" sz="2543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Старт в ротовой полости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слюны начинает расщеплять крахмал уже во рту. Поэтому хлеб, каши и картофель постепенно меняют вкус, а первый этап пищеварения запускается ещё до проглатывания.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Влияние сухости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слюны мало, крахмал расщепляется медленнее, а пища становится суше и грубее. Из-за этого жевать и формировать пищевой комок сложнее.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на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печенье труднее есть, потому что ему нужно больше влаги, чтобы стать мягким. Мягкий хлеб уже содержит достаточно воды и легче проходит через все этапы подготовки к глотанию.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защите слизистой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после жевания
</a:t>
            </a:r>
            <a:pPr algn="l" indent="0" marL="0">
              <a:lnSpc>
                <a:spcPct val="90000"/>
              </a:lnSpc>
              <a:buNone/>
            </a:pPr>
            <a:r>
              <a:rPr lang="en-US" sz="3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слизистая рта постоянно сталкивается с трением, особенно когда пища сухая или грубая. Если поверхность хорошо увлажнена, ткани быстрее восстанавливаются и меньше раздражаются. Это помогает сохранить комфорт и уменьшить риск микроповреждений.
</a:t>
            </a:r>
            <a:endParaRPr lang="en-US" sz="98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хватает влаги
</a:t>
            </a:r>
            <a:pPr algn="l" indent="0" marL="0">
              <a:lnSpc>
                <a:spcPct val="90000"/>
              </a:lnSpc>
              <a:buNone/>
            </a:pPr>
            <a:r>
              <a:rPr lang="en-US" sz="3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Пересушенная слизистая становится более хрупкой и уязвимой к мелким травмам. Тогда даже обычные движения языка и пищи вызывают дискомфорт, а защитный барьер работает слабее. На этом фоне легче возникает воспаление.
</a:t>
            </a:r>
            <a:endParaRPr lang="en-US" sz="103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против микробов
</a:t>
            </a:r>
            <a:pPr algn="l" indent="0" marL="0">
              <a:lnSpc>
                <a:spcPct val="90000"/>
              </a:lnSpc>
              <a:buNone/>
            </a:pPr>
            <a:r>
              <a:rPr lang="en-US" sz="37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влажная оболочка помогает сдерживать микробы и поддерживать нормальное состояние полости рта. При её раздражении человеку труднее есть, говорить и пить без неприятных ощущений.
</a:t>
            </a:r>
            <a:endParaRPr lang="en-US" sz="1115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защите слизистой
</a:t>
            </a:r>
            <a:endParaRPr lang="en-US" sz="2543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97013"/>
            <a:ext cx="481895" cy="3855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97030"/>
            <a:ext cx="481766" cy="38541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97030"/>
            <a:ext cx="481766" cy="38541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микробиома
</a:t>
            </a:r>
            <a:endParaRPr lang="en-US" sz="2543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микробов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норме бактерии полости рта находятся в равновесии и не причиняют вреда. Такое сообщество помогает защищать слизистую и не даёт отдельным микробам бесконтрольно разрастаться.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сахара создаёт питание для бактерий, связанных с кариесом. Чем чаще сладкие продукты задерживаются во рту, тем больше условий для образования кислот.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нарушает естественное очищение полости рта. Когда слюны мало, микробы дольше удерживаются на зубах и слизистой, а неприятный запах появляется быстрее.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воздействия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Загрязнения и раздражители смещают микробный баланс в сторону нежелательных видов. Это усиливает риск воспаления, налёта и стойких изменений запаха изо рта.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влияет на пищеварение во рту
</a:t>
            </a:r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внешних условий к изменениям в полости рта через несколько связанных звеньев.
</a:t>
            </a:r>
            <a:endParaRPr lang="en-US" sz="2538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воды и состояние полости рта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Питьевой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питьё поддерживает образование слюны, а значит — комфорт при жевании и глотании. При нехватке воды рот быстрее пересыхает, а остатки пищи удаляются хуже.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22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Смывание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помогает смывать остатки пищи и снижает длительный контакт сахаров с эмалью. Это особенно важно после перекусов и сладких напитков.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49" y="33172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Жесткая или сильно хлорированная вода у чувствительных людей может усиливать ощущение сухости. Поэтому важны не только количество, но и переносимость воды.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54" y="33219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слизистой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чистой питьевой воды помогает поддерживать слизистую и создаёт более стабильные условия для ранних этапов пищеварения во рту.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мира дышит воздухом, не соответствующим рекомендациям по качеству.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(WHO), Air pollution, fact sheet.
</a:t>
            </a:r>
            <a:endParaRPr lang="en-US" sz="1077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ВОЗ, 99% населения мира дышит воздухом, не соответствующим рекомендациям по качеству. Это усиливает сухость, раздражение слизистой и нагрузку на защитные механизмы рта.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99%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микропластик и привычки
</a:t>
            </a:r>
            <a:endParaRPr lang="en-US" sz="2543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важнее объёма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перекусы и сладкие напитки дают бактериям во рту постоянный источник сахара. Из-за этого кислотная нагрузка на эмаль растет почти весь день, а восстановление после еды не успевает начаться.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Липкая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Липкие снеки, карамель и сухие печенья дольше задерживаются на зубах и в межзубных промежутках. Чем дольше пища остается во рту, тем активнее образуется налет и выше риск кариеса.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Кислые напитки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Кислые газировки, энергетики и сокосодержащие напитки снижают pH во рту. Если они появляются часто, слизистая и эмаль получают повторяющийся химический стресс, а слюна хуже нейтрализует кислоту.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жевания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Ультраобработанные продукты и случайные перекусы нередко вытесняют более полезную пищу, которую нужно жевать. А именно жевание стимулирует слюноотделение, помогает очищать полость рта и поддерживает нормальное пищеварение.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Среда, стресс и привычки дыхания
</a:t>
            </a:r>
            <a:endParaRPr lang="en-US" sz="2543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спешка и перегрузка информацией повышают напряжение. На этом фоне чаще возникает дыхание ртом, уменьшается желание пить воду и усиливается ощущение сухости.
</a:t>
            </a:r>
            <a:endParaRPr lang="en-US" sz="1405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5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длительном напряжении меняются бытовые привычки: питание становится нерегулярным, а ночное или дневное скрежетание зубами сильнее перегружает эмаль и десны.
</a:t>
            </a:r>
            <a:endParaRPr lang="en-US" sz="1377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последствий
</a:t>
            </a:r>
            <a:pPr algn="l" indent="0" marL="0">
              <a:lnSpc>
                <a:spcPct val="100000"/>
              </a:lnSpc>
              <a:buNone/>
            </a:pPr>
            <a:r>
              <a:rPr lang="en-US" sz="45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такие условия повторяются ежедневно, слюны становится меньше, очищение рта ухудшается, и растут риски налета, воспаления и дискомфорта во время еды.
</a:t>
            </a:r>
            <a:endParaRPr lang="en-US" sz="1377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раздражители и их влияние
</a:t>
            </a:r>
            <a:endParaRPr lang="en-US" sz="2543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 табака содержит вещества, которые раздражают слизистую и ухудшают местную защиту. У курящих людей чаще наблюдаются сухость, воспаление десен и стойкий неприятный запах.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Аэрозоли и пары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аэрозоли, резкие чистящие средства и мелкие частицы в воздухе могут вызывать жжение, першение и чувствительность слизистой. При частом контакте ткани рта восстанавливаются медленнее.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контакта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контакта с раздражителями помогает сохранить стабильную микрофлору и нормальную влажность. Проветривание, аккуратное использование бытовой химии и отказ от дыма поддерживают защиту рта.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раздражителей и обезвоживания, тем лучше самоочищение рта и ниже риск кариеса, воспаления и неприятного запаха.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 материалам слайдов и базовым положениям о влиянии среды на полость рта.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чистота окружающей среды связана с состоянием слюны, налета и дыхания во рту.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и загрязненная среда: сравнение
</a:t>
            </a:r>
            <a:endParaRPr lang="en-US" sz="254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074" y="1410754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6608" y="1410754"/>
            <a:ext cx="316125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44024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проблемы среды проявляются во рту
</a:t>
            </a:r>
            <a:endParaRPr lang="en-US" sz="248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Кариес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слюны мало и pH снижается, эмаль хуже защищена от кислот. В результате кариес развивается быстрее, особенно если человек часто перекусывает сладким и редко чистит зубы.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Десны
</a:t>
            </a:r>
            <a:pPr algn="l" indent="0" marL="0">
              <a:lnSpc>
                <a:spcPct val="10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Раздраженная слизистая и зубной налет усиливают воспаление десен. Это проявляется кровоточивостью при чистке зубов, неприятными ощущениями во время еды и повышенной чувствительностью тканей.
</a:t>
            </a:r>
            <a:endParaRPr lang="en-US" sz="1245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 и боль
</a:t>
            </a:r>
            <a:pPr algn="l" indent="0" marL="0">
              <a:lnSpc>
                <a:spcPct val="100000"/>
              </a:lnSpc>
              <a:buNone/>
            </a:pPr>
            <a:r>
              <a:rPr lang="en-US" sz="48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делает язык и щеки более уязвимыми к микротрещинам. Трещины слизистой могут болеть, мешать жеванию и создавать условия для дополнительного проникновения микробов.
</a:t>
            </a:r>
            <a:endParaRPr lang="en-US" sz="1266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изо рта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 микрофлоры и недостаток слюны усиливают неприятный запах. Он особенно заметен утром, после сладкой пищи и при длительном дыхании ртом.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презентации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нарушения быстро накапливаются
</a:t>
            </a:r>
            <a:endParaRPr lang="en-US" sz="242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постепенное усиление нагрузки на полость рта: каждое звено делает следующее нарушение вероятнее.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риска идет по цепочке: ухудшение среды сначала снижает очищение, а затем ускоряет кариес и воспаление.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привычки для здоровья полости рта
</a:t>
            </a:r>
            <a:endParaRPr lang="en-US" sz="2048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с жеванием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более простую пищу, которую нужно жевать: овощи, фрукты, цельнозерновые продукты. Такое питание стимулирует слюну, а значит, поддерживает начальное пищеварение и естественное очищение рта.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гигиена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Чистите зубы дважды в день, используйте зубную нить и не откладывайте гигиену после сладкой или липкой пищи. Регулярность важнее редких, но долгих процедур.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безопасная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Снижайте лишний пластик и химическую нагрузку дома: пользуйтесь многоразовой бутылкой, проветривайте помещение и по возможности выбирайте более безопасные средства с понятным составом.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Питьевой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Пейте воду регулярно, а не только во время еды. Это поддерживает слюноотделение, помогает смывать остатки пищи и уменьшает сухость, особенно в жару, после спорта и при долгом разговоре.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 сухом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сухом классе школьник часто делает глоток сладкой газировки вместо воды и почти не замечает, как быстро во рту появляется липкий налет. К концу дня дыхание становится тяжелее, а запах — заметнее, потому что слюна хуже очищает зубы.
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помогают
</a:t>
            </a:r>
            <a:pPr algn="l" indent="0" marL="0">
              <a:lnSpc>
                <a:spcPct val="90000"/>
              </a:lnSpc>
              <a:buNone/>
            </a:pPr>
            <a:r>
              <a:rPr lang="en-US" sz="3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ученик держит рядом бутылку воды, ест без спешки и дышит носом. Его слюна остается более жидкой, налет накапливается медленнее, а во время перемен он чувствует себя комфортнее и реже сталкивается с раздражением слизистой.
</a:t>
            </a:r>
            <a:endParaRPr lang="en-US" sz="907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школьные истории
</a:t>
            </a:r>
            <a:endParaRPr lang="en-US" sz="2543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Выводы: экология начинается во рту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влияет на ротовое пищеварение через слюну, слизистую и микробиом. Когда мы пьём воду, меньше контактируем с раздражителями и регулярно соблюдаем гигиену, рот лучше выполняет свою защитную и пищеварительную роль.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2026-07-26T12:59:07Z</dcterms:created>
  <dcterms:modified xsi:type="dcterms:W3CDTF">2026-07-26T12:59:07Z</dcterms:modified>
</cp:coreProperties>
</file>