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«Ещё майская ночь» Н. В. Гоголя: природа, любовь и чудо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сплетаются хуторский быт, весенняя лирика и ночная тайна у пруда.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цикл «Вечера на хуторе близ Диканьки»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относится к началу 1830-х годов и входит во вторую часть цикла, опубликованного в 1831–1832 годах. Для него характерны интерес к украинской жизни, песням, обычаям и разговорной речи, а фантастика вплетена в повседневность.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Украинский хуторский мир в повести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сельской среде южнорусского и украинского уклада, где вечерние прогулки и разговоры становятся частью жизни. Между семьями и соседями постоянно звучат простые, живые реплики.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узнаются приметы быта: хутор и сад, старые дома, пруд и сельская община. Такие детали помогают почувствовать, что события происходят не «в сказке», а рядом с повседневностью.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Поверья о ночных встречах и чудесных событиях объясняют то, что кажется необъяснимым. Представления о русалках и легендарной панночке были близки читателям XIX века и воспринимались как часть народной памяти.
</a:t>
            </a:r>
            <a:endParaRPr lang="en-US" sz="1174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майской ночи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и «почти живое» небо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Майская ночь показана светлой и тёплой, но одновременно немного таинственной. Луна, тихий ветер и цветущие деревья будто настраивают героев на разговоры по душам и внутреннее ожидание необычного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чуда в привычном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здесь не просто декорация: она передаёт настроение Левко и Ганны. Сад и пруд, мягкий вечерний свет и спокойная тишина создают ощущение, что чудо может случиться прямо «здесь и сейчас».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571138"/>
            <a:ext cx="4332300" cy="25675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сюжете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раскрывают конфликт любви и власти, а фантастический мотив помогает решить противостояние.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держится на доверии и верности, а препятствие создаёт Голова; фантастический образ меняет ход событий.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повести «Ещё майская ночь» (по данному описанию)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 по основным событиям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сцен: любовь и разговоры → конфликт в семье → ночной пруд и легенда → помощь чудесного образа → снятие препятствий.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Левко и Ганны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 искренность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сближение держится на доверительных словах и поступках. Левко и Ганна воспринимают чувства как дело чести, а не как игру, поэтому отношения выдерживают испытания.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Решительность Левко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Левко действует активно: старается защитить свою любовь и не отступает перед трудностями. Его смелость помогает семье заметить, что счастье молодых — не пустая прихоть.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внутренний стержень Ганны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Ганна сохраняет мягкость и постоянство. Она не разжигает ссоры, умеет держать себя и верить, даже когда вокруг становится напряжённо и тревожно.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доброго чувства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получает светлое завершение: препятствия ослабевают, а надежда подтверждается делом. Так в повести утверждается ценность верности и взаимного уважения.
</a:t>
            </a:r>
            <a:endParaRPr lang="en-US" sz="11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и фантастическое в повести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сосуществуют хуторские дела и народные предания: герои живут среди обычных привычек, но ночные события воспринимают всерьёз.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соседство создаёт особую атмосферу: чудо не «ломает» жизнь, а продолжает логику народного мира и помогает пройти конфликт.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содержания повести «Ещё майская ночь» (структурирование по описанию двух слоёв).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Головы: комизм и властность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Головы высмеивается чрезмерная гордость и упорство. Смех в повести не просто развлекает: он помогает читателю увидеть нравственную слабость и понять ценность уважения.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 повести связан не только с внешними проявлениями, но и с ограниченностью героя. Гоголь показывает: когда человек слишком уверен в себе, он хуже слышит других и легко ошибается.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власть мешает счастью сына, потому что семейные решения принимаются не по совести, а по привычке «как велено». Конфликт строится так, что характер Головы становится препятствием для любви.
</a:t>
            </a:r>
            <a:endParaRPr lang="en-US" sz="1189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изображён строгим и самодовольным: он считает своё мнение главным. При этом его упрямство постоянно приводит к неловким ситуациям, из-за чего он часто выглядит смешно.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21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Левко: молодой герой повести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быстрота реакции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Левко показан живым и решительным: он умеет действовать в сложных обстоятельствах и не теряет находчивости. Его поступки помогают двигаться вперёд, даже когда страшно или непонятно.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внимателен к людям и деталям: он замечает изменения в настроении и в разговоре. Благодаря этому Левко лучше понимает, где возникает опасность, а где возможна поддержка.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родной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Левко чувствует красоту окружающего мира и воспринимает её как часть собственной жизни. Весенние картины помогают ему сохранять веру в светлое и укрепляют его внутренний настрой.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готовность к справедливости
</a:t>
            </a:r>
            <a:pPr algn="l" indent="0" marL="0">
              <a:lnSpc>
                <a:spcPct val="9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заметны черты романтического героя: он чувствителен, энергичен и стремится к справедливому счастью. Его любовь становится способом противостоять грубости и власти.
</a:t>
            </a:r>
            <a:endParaRPr lang="en-US" sz="11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Ганны: верность и внутренняя красота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Ганна показана скромной и доброй: она не ищет споров и громких побед, а сохраняет внутреннее спокойствие. Её участие в любви тихое, но заметное — в поступках и выдержке.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Ганны и Левко строятся на искренности и постоянстве. Она не «играет чувствами», не меняет решения под влиянием обстоятельств, поэтому вера героини становится опорой сюжета.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Ганна служит нравственным ориентиром: уважение к другому и верность помогают выдержать испытания. Её образ подчёркивает ценность тишины, честности и достоинства в отношениях.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мотивы в тексте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напевы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в повести не просто украшают сцену, а передают настроение хутора. Через них слышна живость народной жизни: чувства героев откликаются в привычных для жителей мелодиях.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Поверья и народные объяснения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Русалки, ночные встречи и чудесные происшествия поданы как часть местных представлений. Поверья помогают героям воспринимать странное как знакомое: мир остаётся понятным благодаря традиции.
</a:t>
            </a:r>
            <a:endParaRPr lang="en-US" sz="1112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 рассказы о панночке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Таинственная панночка связана с легендой, которую помнят и пересказывают. В тексте легенда ощущается не выдумкой, а историей, переходящей «из уст в уста».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узнаваемая манера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интонация, живые обороты и хуторские детали делают фантастическое ближе. За счёт речи жителей чудо не кажется далёким: оно входит в обычный вечерний уклад.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«Ещё майской ночи»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они переплетаются в одном сюжете, поэтому лирическая красота ночи сразу влияет на любовный конфликт и развязку.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тем создаёт эффект «сказки рядом с бытом»: природа, память народа и юмор поддерживают веру в добрый исход.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текста повести (качественная оценка тематической значимости), без количественных измерений; дата: 2026-05-13.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в повести — не просто вода рядом с хутором, а пространство, где проверяется судьба героев. Здесь тревога может смениться ясностью, потому что вокруг начинают «разворачиваться» события легенды.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как место тайны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обозначает поворот: ещё недавно всё казалось запутанным, а затем приходит понимание. На фоне темноты особенно заметны шаги, ожидание и напряжение разговора.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темнота и переход к прояснению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свет усиливает впечатление, что обычное место стало сценой чудес. Луна как будто делает мир тоньше и поэтичнее: страх отступает, а тайна становится похожей на приглашение к встрече.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 ощущение сказочности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пруда и ночи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460562"/>
            <a:ext cx="4332300" cy="25675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повести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помогают соединить красоту природы, народную речь и сказочность: текст становится ярким, узнаваемым и эмоционально убедительным.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работают вместе: поэтичность и «живость» народной культуры поддерживают фантастическое, поэтому чудо воспринимается как часть знакомого мира.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структуре художественных приёмов в тексте (литературоведческий обзор).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хутора и начало любовной истории
</a:t>
            </a:r>
            <a:pPr algn="l" indent="0" marL="0">
              <a:lnSpc>
                <a:spcPct val="130040"/>
              </a:lnSpc>
              <a:buNone/>
            </a:pPr>
            <a:r>
              <a:rPr lang="en-US" sz="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узнаёт атмосферу быта и связи людей. Любовная ситуация развивается на фоне спокойных вечерних сцен, где природа помогает настроению героев.
</a:t>
            </a:r>
            <a:endParaRPr lang="en-US" sz="1332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 давление со стороны Головы
</a:t>
            </a:r>
            <a:pPr algn="l" indent="0" marL="0">
              <a:lnSpc>
                <a:spcPct val="130040"/>
              </a:lnSpc>
              <a:buNone/>
            </a:pPr>
            <a:r>
              <a:rPr lang="en-US" sz="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усиливается семейным конфликтом: упрямство Головы мешает счастью сына. Бытовые разговоры постепенно превращаются в испытание для чувств.
</a:t>
            </a:r>
            <a:endParaRPr lang="en-US" sz="1332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ночному пруду и легенде
</a:t>
            </a:r>
            <a:pPr algn="l" indent="0" marL="0">
              <a:lnSpc>
                <a:spcPct val="130040"/>
              </a:lnSpc>
              <a:buNone/>
            </a:pPr>
            <a:r>
              <a:rPr lang="en-US" sz="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переходит к месту, связанному с тайной: ночной пруд становится центром ожидания. Включается легендарный мотив, который объясняет странность происходящего.
</a:t>
            </a:r>
            <a:endParaRPr lang="en-US" sz="1332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чудесное разрешение
</a:t>
            </a:r>
            <a:pPr algn="l" indent="0" marL="0">
              <a:lnSpc>
                <a:spcPct val="130040"/>
              </a:lnSpc>
              <a:buNone/>
            </a:pPr>
            <a:r>
              <a:rPr lang="en-US" sz="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эпизод снимает препятствие, и конфликт ослабевает. Повесть завершает историю светлым исходом: любовь получает возможность быть вместе.
</a:t>
            </a:r>
            <a:endParaRPr lang="en-US" sz="1332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развитие напряжения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повести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настроение меняется вместе с ситуацией: спокойствие вечера уступает место тревожному ожиданию, а затем появляется ясность и примирение.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тональностей делает чтение живым: юмор разряжает напряжение, а таинственность помогает ярче почувствовать финальное счастье.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тональности по эпизодам повести; дата: 2026-05-13.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понятна шестиклассникам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есть близкие детям темы: первая любовь, семейные трудности и необходимость быть честным. Сюжет держится на понятных чувствах — стремлении защитить своё и не сдаться.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обычной жизнью появляется тайна, из‑за которой читать интересно: кажется, что чудо может случиться «почти рядом». Благодаря этому воображение работает, но повесть остаётся человеческой.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важны смех и победа добра. Добрые поступки героев, их верность и уважение помогают понять: даже в сложной ситуации можно сохранить достоинство и надежду.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главная мысль произведения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смыслового движения сюжета: красота природы и фольклор ведут к испытанию и чудесному разрешению
</a:t>
            </a:r>
            <a:endParaRPr lang="en-US" sz="1213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смысл повести «Ещё майская ночь»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соединяет хуторский быт, народные поверья, любовную историю и сказочную атмосферу. В центре — красота природы, искренние чувства, юмор и чудесное вмешательство, помогающее победить препятствия.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2026-05-13T03:30:48Z</dcterms:created>
  <dcterms:modified xsi:type="dcterms:W3CDTF">2026-05-13T03:30:48Z</dcterms:modified>
</cp:coreProperties>
</file>