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 курса: система Земля — Луна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Земля—Луна: физика, влияние, культура и современные исследования.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Луна служит ориентиром и объектом изучения. Высадка Аполлона-11 открыла новую эру исследований, раскрыв важность Луны для биосферы и климатических процессов.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научный контекст изучения системы Земля—Луна
</a:t>
            </a:r>
            <a:endParaRPr lang="en-US" sz="3097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Луны и её физические характеристики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размеры и масса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Луны — 3474 км, а масса составляет 7,35×10²² кг, что примерно 1,2% от массы Земли. Такие размеры напрямую влияют на её гравитационное поле.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температурные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состоит из железо-никелевого ядра, мантии из силикатов и коры до 64 км толщиной. Температура поверхности меняется от +127°C днём до −173°C ночью, а атмосфера чрезвычайно разрежена.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6530" y="1479875"/>
            <a:ext cx="4245040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физические параметры Земли и Луны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физические характеристики Земли и Луны для сопоставления их ключевых различий.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значительно меньше и легче Земли, с меньшей плотностью и отсутствием атмосферы, что влияет на её условия и процессы.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NASA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Лунная поверхность состоит из светлых материков (около 70%), покрытых анортозитами, и тёмных морей (около 30%), которые являются древними лавовыми равнинами, преимущественно базальтами.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самых древних лунных пород составляет около 4,4 миллиарда лет, что помогает понять раннюю историю Солнечной системы и процессы формирования планет.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Сотни тысяч кратеров на поверхности сформированы метеоритными ударами, отражая длительную историю столкновений и геологическую активность Луны.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Геологическое строение Луны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25" y="1259702"/>
            <a:ext cx="3498000" cy="21760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525" y="1259702"/>
            <a:ext cx="3498000" cy="21760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Луны: механизм и значение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79" dirty="0"/>
          </a:p>
        </p:txBody>
      </p:sp>
      <p:sp>
        <p:nvSpPr>
          <p:cNvPr id="7" name="Text 2"/>
          <p:cNvSpPr txBox="1"/>
          <p:nvPr/>
        </p:nvSpPr>
        <p:spPr>
          <a:xfrm>
            <a:off x="7994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Луна в небе
</a:t>
            </a:r>
            <a:pPr algn="ctr" indent="0" marL="0">
              <a:lnSpc>
                <a:spcPct val="100000"/>
              </a:lnSpc>
              <a:buNone/>
            </a:pPr>
            <a:r>
              <a:rPr lang="en-US" sz="7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Лунные фазы обусловлены изменением угла между Луной, Землёй и Солнцем. В цикле длиной 29,53 суток мы наблюдаем новолуние, первую четверть, полнолуние и последнюю четверть, формирующие лунный месяц.
</a:t>
            </a:r>
            <a:endParaRPr lang="en-US" sz="1429" dirty="0"/>
          </a:p>
        </p:txBody>
      </p:sp>
      <p:sp>
        <p:nvSpPr>
          <p:cNvPr id="8" name="Text 3"/>
          <p:cNvSpPr txBox="1"/>
          <p:nvPr/>
        </p:nvSpPr>
        <p:spPr>
          <a:xfrm>
            <a:off x="48135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фаз Луны на жизнь на Земле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Луны влияют на приливы и поведение животных. Например, изменения уровня воды воздействуют на морские экосистемы, а некоторые животные синхронизируют свою активность с лунным циклом.
</a:t>
            </a:r>
            <a:endParaRPr lang="en-US" sz="144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расстояния между Землёй и Луной
</a:t>
            </a:r>
            <a:endParaRPr lang="en-US" sz="2941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Ежегодное удаление Луны на 3,8 см подтверждается ретрорефлекторными измерениями с помощью лазеров.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увеличение расстояния отражает динамические процессы в системе и влияет на Землю, например, на замедление вращения.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и современные геологические исследования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Гравитация Луны вызывает приливы и отливы, регулируя движение океанских масс и создавая циклические изменения уровня воды по всему миру.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Луны на приливы и вращение Земли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заливе Фанди амплитуда приливов достигает 16 метров, что демонстрирует мощь лунного притяжения на локальные гидродинамические процессы.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Замедление вращения Земли происходит из-за приливных сил: с каждым столетием продолжительность суток увеличивается примерно на 2,3 миллисекунды.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Приливные силы также стабилизируют наклон земной оси, обеспечивая климатическую стабильность на долгие геологические периоды.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909" y="1181550"/>
            <a:ext cx="3329981" cy="343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44575" y="122637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Лунные затмения случается, когда Луна входит в тень Земли, оказываясь затемнённой. Эти события позволяют изучать атмосферу Земли и орбитальные характеристики Луны.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768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Лунные и солнечные затмения: причины и наблюдения
</a:t>
            </a:r>
            <a:endParaRPr lang="en-US" sz="2903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944575" y="291822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затмения происходят, когда Луна закрывает диск Солнца для наблюдателей на Земле. В год возможно до четырёх солнечных и трёх лунных затмений, что делает их редкими, но важными для науки.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Луны: основные гипотезы
</a:t>
            </a:r>
            <a:endParaRPr lang="en-US" sz="2838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10717" y="3011125"/>
            <a:ext cx="13929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гигантского столкновения
</a:t>
            </a:r>
            <a:pPr algn="ctr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Приблизительно 4,5 млрд лет назад Земля столкнулась с протопланетой Тейя, в результате чего образовалась Луна из выброшенных обломков.
</a:t>
            </a:r>
            <a:endParaRPr lang="en-US" sz="1397" dirty="0"/>
          </a:p>
        </p:txBody>
      </p:sp>
      <p:sp>
        <p:nvSpPr>
          <p:cNvPr id="11" name="Text 3"/>
          <p:cNvSpPr txBox="1"/>
          <p:nvPr/>
        </p:nvSpPr>
        <p:spPr>
          <a:xfrm>
            <a:off x="1928188" y="1567000"/>
            <a:ext cx="2192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Луны Землёй
</a:t>
            </a:r>
            <a:pPr algn="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предполагает, что Луна сформировалась отдельно и была захвачена гравитацией Земли на её орбиту.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Изотопный анализ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показывают близость изотопного состава лунных пород к земной мантии, подтверждая тесную связь их происхождения.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808250" y="38349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формирование
</a:t>
            </a:r>
            <a:pPr algn="ctr" indent="0" marL="0">
              <a:lnSpc>
                <a:spcPct val="100000"/>
              </a:lnSpc>
              <a:buNone/>
            </a:pPr>
            <a:r>
              <a:rPr lang="en-US" sz="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Предполагает одновременный рост Земли и Луны из одного газопылевого облака, объясняя сходство их химического состава.
</a:t>
            </a:r>
            <a:endParaRPr lang="en-US" sz="138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орбиты Луны и её изменения во времени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Орбита Луны не идеально круглая, а эллиптическая, что влияет на скорость и расстояние от Земли в течение месяца.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расстояния Луны отражает сложные гравитационные взаимодействия, влияющие на приливные силы и стабильность системы Земля—Луна.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2023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процессов в системе Земля—Луна
</a:t>
            </a:r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данных NASA и геофизических исследований
</a:t>
            </a:r>
            <a:endParaRPr lang="en-US" sz="27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0781" y="2528378"/>
            <a:ext cx="29925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2375" y="3116978"/>
            <a:ext cx="299250" cy="342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значение Луны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5799144" y="172160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праздники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Полнолуние вдохновляет традиционные праздники, такие как Праздник середины осени, а лунные фазы часто отражаются в поэзии и живописи разных культур.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39556" y="172097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мифы и божества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культуре Древнего Египта Луна символизировалась богом Тотом, а в Китае — богиней Чанъэ, отражая глубокую связь человека с космическими циклами.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Лунные календари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Мусульманский, еврейский и китайский календари основаны на циклах Луны, объясняя временные рамки и религиозные праздники.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освоения Луны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мягкая посадка Луны-9
</a:t>
            </a:r>
            <a:pPr algn="l" indent="0" marL="0">
              <a:lnSpc>
                <a:spcPct val="100000"/>
              </a:lnSpc>
              <a:buNone/>
            </a:pPr>
            <a:r>
              <a:rPr lang="en-US" sz="6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1966 году советская автоматическая станция «Луна-9» впервые успешно выполнила мягкую посадку, передав первые панорамные снимки лунной поверхности.
</a:t>
            </a:r>
            <a:endParaRPr lang="en-US" sz="1165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Аполлон-11 и шаг человечества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6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1969 году миссия Аполлон-11 впервые доставила людей на Луну. Нил Армстронг произнёс знаменательную фразу, открыв новую эпоху космических исследований.
</a:t>
            </a:r>
            <a:endParaRPr lang="en-US" sz="1170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Луноходы и изучение грунта
</a:t>
            </a:r>
            <a:pPr algn="l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1970-е гг. советские луноходы исследовали поверхность, собирали образцы, благодаря чему стали понятны процессы геологической истории Луны.
</a:t>
            </a:r>
            <a:endParaRPr lang="en-US" sz="128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лунных миссий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основных миссий, отражающих этапы освоения Луны и полученные научные данные.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конкуренция стимулировала прогресс, расширяя знания о Луне и поддерживая развитие технических возможностей.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Роскосмос, CNSA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рассматривается как плацдарм для пилотируемых экспедиций на Марс и испытания автономных экосистем будущих космических станций.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Artemis NASA планирует возвращение человека на Луну и создание долговременных баз для научных исследований и технологий в 2020-х годах.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Изучается наличие водяного льда в полярных кратерах Луны с целью использования в производстве ракетного топлива и обеспечения экипажей.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лунных исследований и освоения
</a:t>
            </a:r>
            <a:endParaRPr lang="en-US" sz="3056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25" y="1259702"/>
            <a:ext cx="3498000" cy="21760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525" y="1259702"/>
            <a:ext cx="3498000" cy="21760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явления на Луне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79" dirty="0"/>
          </a:p>
        </p:txBody>
      </p:sp>
      <p:sp>
        <p:nvSpPr>
          <p:cNvPr id="7" name="Text 2"/>
          <p:cNvSpPr txBox="1"/>
          <p:nvPr/>
        </p:nvSpPr>
        <p:spPr>
          <a:xfrm>
            <a:off x="7994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Лунные землетрясения и сейсмология
</a:t>
            </a:r>
            <a:pPr algn="ctr" indent="0" marL="0">
              <a:lnSpc>
                <a:spcPct val="100000"/>
              </a:lnSpc>
              <a:buNone/>
            </a:pPr>
            <a:r>
              <a:rPr lang="en-US" sz="8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Сейсмометры «Аполлона» зарегистрировали множество лунных землетрясений, раскрывая особенности внутреннего строения и процессы охлаждения спутника.
</a:t>
            </a:r>
            <a:endParaRPr lang="en-US" sz="1457" dirty="0"/>
          </a:p>
        </p:txBody>
      </p:sp>
      <p:sp>
        <p:nvSpPr>
          <p:cNvPr id="8" name="Text 3"/>
          <p:cNvSpPr txBox="1"/>
          <p:nvPr/>
        </p:nvSpPr>
        <p:spPr>
          <a:xfrm>
            <a:off x="48135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Вспышки света и метеоритные удары
</a:t>
            </a:r>
            <a:pPr algn="ctr" indent="0" marL="0">
              <a:lnSpc>
                <a:spcPct val="100000"/>
              </a:lnSpc>
              <a:buNone/>
            </a:pPr>
            <a:r>
              <a:rPr lang="en-US" sz="8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Кратковременные вспышки на лунной поверхности TLP связаны с метеоритными ударами, предоставляя информацию о текущей геологической активности Луны.
</a:t>
            </a:r>
            <a:endParaRPr lang="en-US" sz="149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Приливные зоны стимулировали выход первых организмов из воды на сушу, создавая новые экологические ниши и способствуя биологическому разнообразию.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системы Земля—Луна на эволюцию жизни и климат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Стабильный наклон оси Земли, обеспечиваемый Луной, поддерживает мягкий климат, необходимый для сохранения сложных экосистем.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ритмы различных видов животных синхронизируются с лунными фазами, регулируя поведение и физиологию.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Приливные силы влияют на морские и наземные экосистемы, формируя условия для эволюционного отбора и адаптации.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Малоизвестные факты и нерешённые вопросы о Луне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Впервые обратная сторона Луны была сфотографирована в 1959 году станцией «Луна-3», открыв новую поверхность, ранее невидимую с Земли.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наука продолжает изучать происхождение воды на Луне и существование магнитного поля, а также интенсивность её сейсмической активности.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Земля—Луна: фундамент для науки и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1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система формирует основы жизни и климата на Земле, стимулирует научный прогресс, и открывает перспективы освоения космоса, являясь ключом к пониманию планетных процессов.
</a:t>
            </a:r>
            <a:endParaRPr lang="en-US" sz="372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2026-05-07T23:04:46Z</dcterms:created>
  <dcterms:modified xsi:type="dcterms:W3CDTF">2026-05-07T23:04:46Z</dcterms:modified>
</cp:coreProperties>
</file>