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 6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отчёт о теме, цели и результате проекта.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проекте собраны основные этапы работы: от постановки цели до проверки результата. Материал изложен простым языком и показывает, как проект создавался последовательно.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проекте за минуту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проекта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1400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Неясность 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Выбранная тема могла быть знакомой, но оставаться неясной в практическом применении. Из-за этого было важно найти понятное решение, которое можно реально использовать в школе или дома.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637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удобного подхода похожие задачи часто решаются долго и не всегда успешно. Проект помогает сократить лишние действия и получить более понятный результат.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5862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была направлена на конкретный вопрос, а не на общие рассуждения. Поэтому результат должен быть полезным, проверяемым и подходящим для повседневной практики.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 связь с проблемой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было точно определить, какой результат должен получиться и какую проблему он решает. Это помогло не распыляться и сразу двигаться к нужному итогу.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полезным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цель связали с практической пользой: решение должно быть удобным, понятным и пригодным для использования. Такой подход сделал проект не только учебным, но и полезным.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были выбраны признаки, по которым можно оценить качество работы: понятность, аккуратность и соответствие требованиям. Благодаря этому итог можно было проверить без догадок.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проекта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37775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Изучить тему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была изучена тема: это помогло понять, что именно нужно решить и какие вопросы требуют внимания. Без этого шага дальнейшая работа была бы слишком общей.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72492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были собраны примеры и наблюдения, чтобы увидеть разные варианты подхода. Это дало основу для выбора наиболее подходящего и понятного решения.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07222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требования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определили требования: что обязательно должно быть в результате, а от чего можно отказаться. Так стало легче не перегружать проект лишними деталями.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37775" y="2956274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Создать и 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был создан рабочий вариант решения и проверен на практике. Проверка показала, что нужно изменить, чтобы результат стал удобнее и точнее.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72492" y="2956274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 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подготовили итоговый вариант с оформлением и выводами. Это позволило представить работу как законченный проект с ясным результатом.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 гипотеза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023111" y="1168829"/>
            <a:ext cx="1968793" cy="3468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проекта заключалась в том, чтобы сделать выбранное решение более понятным и удобным для использования. Для этого нужно было упростить шаги и убрать лишние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1492" y="1171454"/>
            <a:ext cx="1968793" cy="3468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состояла в том, что новый подход даст более ясный и полезный результат, чем первый вариант. Его можно будет легче понять и быстрее применить.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159819" y="1171455"/>
            <a:ext cx="1968753" cy="3468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идеи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шла не на словах, а через разработку и тестирование. Если результат отвечал требованиям, значит, гипотеза подтверждалась на практике.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работы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этапа работы показывают, как шаг за шагом формировался финальный результат.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узнали из исследования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1400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встречается часто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Оказалось, что выбранная тема встречается чаще, чем кажется на первый взгляд. Она связана не только с учебной задачей, но и с обычными ситуациями в повседневной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637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несколько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одной и той же задачи можно подобрать несколько решений. Поэтому важным стало не просто найти ответ, а выбрать наиболее удобный, надёжный и понятный вариант.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5862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при выборе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решения решающими оказались простота, надёжность и ясность. Эти качества сделали итог более практичным и подходящим для школьной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решению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должно было быть понятным для школьников 11–13 лет. Это означало ясные формулировки, удобную структуру и отсутствие сложных объяснений.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было обойтись без лишних шагов и запутанных действий. Чем короче и логичнее путь к результату, тем проще пользоваться проектом на практике.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требовались доступные материалы, которые можно найти в школе или дома. Такой подход делал проект реалистичным и не требовал больших затрат.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проекта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должен был быть завершён в заданные сроки и не выходить за пределы простого исполнения. Это помогло сосредоточиться на главном и не усложнять работу.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 материалы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устройства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выполнялась на компьютере и телефоне: так было удобно искать информацию, набирать текст и быстро сохранять промежуточные версии без потери материалов.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черновиков использовались бумага, карандаш и линейка. Эти простые инструменты помогали делать схемы, пометки и аккуратные наброски без лишней сложности.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для оформления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 изображения оформлялись в обычных программах для работы с документами и картинками. Это позволяло быстро исправлять ошибки и приводить работу к единому виду.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 скриншоты фиксировали этапы работы, макет и итог. Они пригодились для наглядной демонстрации того, как проект менялся от начала до завершения.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разработки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проект последовательно переходил от замысла к более понятному и удобному варианту.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или прототип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Черновой макет помог заранее увидеть, как будут расположены основные части работы и в каком порядке пользователь будет с ними взаимодействовать.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слабых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 наброски позволили заметить неудачные места ещё до финальной сборки, поэтому сложные элементы удалось перестроить без потери смысла.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финалу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Прототип сделал результат наглядным: стало проще сравнивать варианты, исправлять детали и выбирать самый понятный способ представления 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сделали итоговый вариант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были собраны все части проекта и выстроены в нужной последовательности, чтобы содержание шло логично и без пропусков.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добавили оформление, выровняли текст и изображения, а также проверили, чтобы каждый элемент был легко читаем и понятен.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проверили связи между частями, убрали лишнее и исправили неточности, которые мешали быстрому восприятию материала.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доработка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внесли последние правки и подготовили итоговый вариант, который можно сразу показать на уроке или использовать для отчёта.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проводилась по заранее выбранным критериям: понятность, точность выполнения и удобство использования. Каждый пункт оценивался после просмотра готового варианта.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получились понятность и удобство. Больше всего доработки потребовалось в части ошибок, поэтому финальную версию ещё раз проверили.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тестирования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проверка проекта, без внешних измерений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итоговый вариант соотносится с основными требованиями и какой результат был достигнут после доработки.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задачи закрыты, а итог стал удобнее и аккуратнее после исправлений.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результатов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оценка проекта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демонстрация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или скриншоты помогают увидеть готовую работу целиком и понять, как идея выглядит в реальном виде, а не только в описании.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черновика и финальной версии показывает, какие изменения были сделаны по ходу работы и как проект стал аккуратнее.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схемы или результата теста наглядно подтверждает, что проект прошёл проверку и отвечает выбранным требованиям.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получилось особенно хорошо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получился логичным: каждый раздел связан с предыдущим, поэтому по нему легко идти от цели к результату без лишних переходов.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простыми и точными словами, поэтому материал легко воспринимается и подходит для школьного отчёта.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Схемы, таблица и примеры делают содержание наглядным и помогают быстро увидеть главное без долгого объяснения.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 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первым вариантом работа стала аккуратнее, а мелкие исправления сделали итог намного более собранным и удобным.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 пути решения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идеи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было непросто выбрать лучший вариант из нескольких идей. Решение приняли после сравнения по простоте, полезности и понятности для ученика.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пришлось убрать лишние детали, чтобы работа не перегружала читателя. Это помогло сделать содержание короче и яснее.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Доработка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пробной проверки нашли неточности и ещё раз всё пересмотрели. Повторная проверка улучшила качество итогового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и дальнейшие шаги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дало проект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показал, что тему можно понять глубже, если не ограничиваться только чтением, а идти от исследования к проверке результата.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в 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этапам помогла не запутаться и вовремя замечать ошибки, потому что каждый шаг был связан с конкретной задачей.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доработать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будущем можно улучшить оформление, добавить новые материалы и проверить результат ещё раз, чтобы сделать проект ещё убедительнее.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понадобится продолжение, можно расширить решение и добавить новые функции или примеры применения в 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за 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 6 завершена: цель достигнута, решение создано и проверено. Опыт показал, что последовательная работа и тестирование помогают получить более качественный результат. Спасибо за внимание — вопросы приветствуются.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2026-07-25T19:45:54Z</dcterms:created>
  <dcterms:modified xsi:type="dcterms:W3CDTF">2026-07-25T19:45:54Z</dcterms:modified>
</cp:coreProperties>
</file>