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«Люблю я грусть твоих просторов» в музыке и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тихую красоту родной природы в слове и музыке.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поле, дальняя дорога, небо до горизонта и тихий ветер — всё это создаёт чувство родины. Такая грусть не тревожит: она спокойная, светлая и очень близкая, как вечерний свет и шорох травы.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Простор, который слышится сердцем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музыке рисовать картину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 течёт спокойно и широко. Она будто ведёт взгляд вдаль, к полям и небу, и помогает услышать тихое, задумчивое настроение без слов.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не спешит, как вечерняя прогулка. Он даёт времени остановиться, посмотреть вокруг и почувствовать, как простор становится особенно тихим и красивым.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Негромкое звучание создаёт ощущение тишины. Когда музыка звучит мягко, она напоминает шорох травы, далёкий ветер и спокойный разговор природы с человеком.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и мягкие краски звучания делают образ нежным. Они помогают представить далёкие звуки, длинные поля и лёгкую грусть, которая не огорчает, а успокаивает.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поле и тихое небо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дорога, одинокое дерево и большое небо сразу создают чувство бескрайности. Кажется, что взгляд может идти всё дальше и дальше, а вокруг стоит спокойная тишина.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этому помогают протяжные звуки и плавное движение мелодии. Когда ноты звучат мягко и долго, картина становится особенно ясной: перед нами тихая красота родной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грусть без страха и обиды. В ней слышатся память, ожидание и тёплая любовь к знакомым местам, поэтому она звучит мягко и спокойно.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грусть в песне и стихе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и поэт не кричат о чувствах, а говорят тихо. И именно поэтому светлая грусть запоминается так хорошо — она словно шепчет: «посмотри, как красиво».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настроение часто появляется в осенних песнях и лирических стихах. Там важны тишина, вечерний свет, жёлтые листья и чувство, что день медленно прощается.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85091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1976" y="3255758"/>
            <a:ext cx="206940" cy="3311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8783" y="1614850"/>
            <a:ext cx="328860" cy="2923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в знакомых образах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Домики и деревни помогают почувствовать тепло родного места. В них есть уют, знакомый каждому: здесь всё кажется ближе, добрее и понятнее.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ведёт взгляд вглубь картины и приглашает пройтись. Она связывает природу с человеком и делает пейзаж похожим на знакомый путь домой.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поле напоминает о просторе и свободе. Оно знакомо многим детям: его можно увидеть за окном, по дороге, на прогулке или на картинке в книге.
</a:t>
            </a:r>
            <a:endParaRPr lang="en-US" sz="1262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Берёзки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берёзы сразу делают пейзаж узнаваемым. Они кажутся нежными и светлыми, как будто умеют тихо улыбаться даже в пасмурный день.
</a:t>
            </a:r>
            <a:endParaRPr lang="en-US" sz="1307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добавляет движению жизни и покоя одновременно. Она будто несёт время вперёд и делает пейзаж живым, но не шумным.
</a:t>
            </a:r>
            <a:endParaRPr lang="en-US" sz="13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картины для спокойного взгляда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улетают, а тишина остаётся
</a:t>
            </a:r>
            <a:pPr algn="l" indent="0" marL="0">
              <a:lnSpc>
                <a:spcPct val="100000"/>
              </a:lnSpc>
              <a:buNone/>
            </a:pPr>
            <a:r>
              <a:rPr lang="en-US" sz="40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небе тянется косяк птиц, и их полёт напоминает о переменах. Внизу лежит тонкий туман, а трава уже не такая зелёная, как летом. Всё вокруг замирает, будто природа прислушивается к самой себе.
</a:t>
            </a:r>
            <a:endParaRPr lang="en-US" sz="1144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становится ниже
</a:t>
            </a:r>
            <a:pPr algn="l" indent="0" marL="0">
              <a:lnSpc>
                <a:spcPct val="100000"/>
              </a:lnSpc>
              <a:buNone/>
            </a:pPr>
            <a:r>
              <a:rPr lang="en-US" sz="40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воздух будто становится прозрачнее, а небо — ближе и тише. На дороге блестят лужи, а ветер осторожно шуршит сухими листьями. Такой пейзаж не шумит, а думает, и от этого кажется особенно тёплым и знакомым.
</a:t>
            </a:r>
            <a:endParaRPr lang="en-US" sz="113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дождь на просёлке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узкой дороге медленно стекают капли дождя, а за домами сгущается серый туман. В такой картине нет спешки. Есть только спокойствие, мягкая грусть и чувство, что осень умеет говорить очень тихо.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детали природы и музыкальные краски создают тихую, тёплую грусть.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настроение пейзажа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маленькие детали собирают большой образ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одна примета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Тропинка, облако или окно в доме сразу дают зрителю точку внимания. Картина становится не просто большой, а понятной и близкой.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движение и жизнь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в небе, трава на ветру или тихий поворот реки добавляют ощущение дыхания природы. Образ начинает жить, а не просто стоять.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детали звучат вместе, появляется спокойная грусть и теплота. В музыке ей помогают паузы, повтор и мягкое завершение фраз.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поле и река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поле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напоминает о нежности и чистоте, а поле — о широте и свободе. Вместе они создают светлый и очень узнаваемый русский пейзаж.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музыкальное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добавляет движению жизни и спокойствия. В музыке этим образам подходят плавные интонации, протяжные звуки и мягкое чередование громких и тихих моментов.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листьев, лёгкий ветер и далёкий крик птиц не нужно изображать громко. Музыка передаёт их через мягкое звучание, будто слушатель стоит на опушке и затаил дыхание.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мелодия помогает услышать пространство вокруг. Длинные ноты и плавные переходы создают ощущение спокойной дороги, тишины и тихого движения воздуха над полем или рекой.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композитор выбирает нежные инструменты и негромкую динамику, картина становится особенно живой. Тогда природа будто не рассказывает, а тихо шепчет о себе сама.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звуки природы в музыке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услышать простор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даль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дороге, дали и просторе сразу открывают взгляд вперёд. Они помогают почувствовать, что перед нами не тесное место, а широкая, свободная земля.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вечер и осень делают картину мягкой и спокойной. Эти слова звучат тихо, поэтому в стихах и песнях они создают задумчивое настроение без лишней тревоги.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появляются слова память и любовь, природа становится близкой человеку. Она уже не просто красивая, а родная, потому что связана с пережитым и дорогим.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песне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тишина и осень помогают песне звучать медленно и нежно. Они словно подсказывают музыке, где сделать паузу, а где оставить длинный протяжный звук.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пейзаж в музыке и стихе постепенно превращается во внутреннее переживание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картины к чувству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 над полями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делает знакомый пейзаж мягче и спокойнее. Длинные тени, тёплый закат и золотая трава помогают увидеть, как простор наполняется тихим светом.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медленно уходит, в природе появляется особая тишина. Она не пугает, а успокаивает, поэтому вечерний свет так хорошо передаёт светлую грусть.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особенно понятны тем, кто любит тишину и неторопливые прогулки. Им легко услышать в пейзаже знакомый ритм жизни и отдыха.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узнают в них привычные места: двор, тропинку, дерево у школы или небо после дождя. От этого картина кажется не далёкой, а своей.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Любителям природы такие сюжеты нравятся потому, что в них нет спешки. Можно просто смотреть, думать и замечать маленькую красоту вокруг себя.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пейзаж показан очень просто, он вызывает тёплое чувство. Человек будто встречает старого знакомого, который молча радует его своим присутствием.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близки такие картины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помогает услышать разные краски в музыке и поэзии: от бодрого пробуждения до тихой задумчивости.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по временам года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грусть не делает мир мрачным. Она помогает остановиться, прислушаться к тишине и увидеть, как красиво мерцает обычный день.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светлая грусть звучит мягко и очень нежно. Медленная мелодия и тихие краски делают её похожей на доброе воспоминание, а не на печаль.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грусть бывает светлой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живут память, благодарность и спокойная любовь. Поэтому такое чувство не тяжёлое, а тёплое, как знакомый плед в прохладный вечер.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вместо длинного рассказа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взгляд — и всё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небо и маленький дом могут сказать о месте больше, чем длинное объяснение. В такой картине главное — простор, свет и спокойная жизнь рядом с природой.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тоже умеет рисовать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похожее чудо без кисточки и красок. Несколько тихих звуков создают целый мир, где сразу слышны тишина, память и любовь к родной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соединяет природу, память и любовь к родине.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урока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тихий пейзаж может рассказать о чувствах человека больше, чем длинный рассказ. В нём слышны родной край, тёплые воспоминания и нежная грусть.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красота тихих просторов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просторы учат замечать красоту не только в ярком, но и в спокойном. В них живут воздух, свет и память, а музыка помогает услышать это сердцем.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2026-05-24T20:04:38Z</dcterms:created>
  <dcterms:modified xsi:type="dcterms:W3CDTF">2026-05-24T20:04:38Z</dcterms:modified>
</cp:coreProperties>
</file>