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Do you like TV?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Телевидение, любимые программы и простые ответы по-английски.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остаётся знакомым способом отдыхать, узнавать новости и смотреть что-то вместе с семьёй. Для пятиклассников это мультфильмы, фильмы, спорт и викторины — темы, о которых легко говорить по-английски.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рядом каждый день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TV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TV, television, channel и programme — базовые слова темы. Они помогают говорить о том, что мы смотрим, где смотрим и как называются разные передачи.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475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жанры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Cartoon, film, series, news, sport, quiz show и weather forecast — слова, которые нужны, чтобы быстро назвать тип передачи и понять её содержание.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340665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программы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interesting, boring, funny, exciting, popular и favourite помогают выразить мнение. С их помощью легко объяснить, почему передача нравится или не нравится.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5340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 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like… I don’t like… I watch… и My favourite programme is… помогают строить короткие, понятные ответы в классе и в диалоге.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5340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называем передачу, затем даём оценку и короткую причину. Такая схема делает речь ясной и помогает отвечать без длинных подготовленных фраз.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любят смотреть ученики?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младших школьников особенно заметен интерес к развлекательным передачам, где есть яркие герои, движение и понятный сюжет.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Cartoons и films лидируют, а news выбирают реже: школьники чаще тянутся к развлечению, чем к информации.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ТВ дома с семьёй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просмотр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и вечером телевизор часто включают для отдыха. Это удобное время, когда можно спокойно посмотреть программу вместе с близкими и обсудить её.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телевизор нередко смотрят вместе с родителями, братом или сестрой. Общий просмотр помогает проводить время вместе и выбирать передачу, которая интересна всем.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семья выбирает мультфильм, семейный фильм или спортивный матч. Такие программы легко смотреть вместе, потому что они понятны и подходят разным возрастам.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в гостиной становится частью домашнего вечера. На экране может идти мультфильм или вечерняя программа, а рядом — обычный семейный разговор.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975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05294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89744" y="1483351"/>
            <a:ext cx="348862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81969" y="1483351"/>
            <a:ext cx="348862" cy="3987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телевизор бывает полезен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факты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помогает быстро узнать о событиях в стране и мире. Короткие новости учат выделять главное: что случилось, где это произошло и кто участвовал.
</a:t>
            </a:r>
            <a:endParaRPr lang="en-US" sz="1171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через экран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программы могут повторять школьные темы и объяснять их простыми примерами. Это полезно, когда нужно лучше запомнить материал или узнать что-то дополнительно.
</a:t>
            </a:r>
            <a:endParaRPr lang="en-US" sz="1082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Познавательные передачи знакомят с природой, наукой и жизнью людей в других странах. Так школьники расширяют кругозор и встречают новые английские слова в понятном контексте.
</a:t>
            </a:r>
            <a:endParaRPr lang="en-US" sz="1171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трансляции интересны тем, кто любит соревнования и результаты. Они показывают, как работают команды, и учат следить за событием до конца.
</a:t>
            </a:r>
            <a:endParaRPr lang="en-US" sz="1171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и весёлые передачи помогают расслабиться после уроков. Они делают просмотр приятным, особенно если сюжет понятный, а герои вызывают симпатию.
</a:t>
            </a:r>
            <a:endParaRPr lang="en-US" sz="11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TV, streaming and online video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формата помогают смотреть разный контент в удобное время и для разных задач.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TV подходит для расписания, streaming — для выбора в любое время, online video — для короткого и быстрого просмотра.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учебное сравнение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программу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передачи для школьника: от свободного времени к подходящему жанру и способу просмотра.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Preferences: like and don’t like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своё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простой фразы: I like cartoons или I don’t like news. Так сразу понятно, что ты думаешь о программе и какое у тебя отношение к ней.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любимую передачу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My favourite programme is a quiz show показывает, что это твой самый интересный выбор. После неё можно коротко добавить, почему именно эта передача нравится.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объяснения подойдут слова because it is funny, interesting, exciting или boring. Причина делает ответ более полным и помогает говорить естественно на уроке.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короткий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Do you like TV? можно продолжить ответом Yes, I do или No, I don’t. Потом легко назвать свою любимую программу и объяснить выбор.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дети проводят за экраном?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Экранные занятия занимают заметную часть дня, но школьнику важно оставлять время на движение, общение и отдых без устройств.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важнее длительности: TV и другие экраны полезны, если не вытесняют уроки, сон и спорт.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TV news and facts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студии готовят вечерний выпуск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новостной студии ведущий читает короткое сообщение о событии дня, а за его спиной меняются заголовки и кадры. В тексте всегда есть дата, место и имена людей, чтобы зрители быстро поняли, что произошло и где.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погоды на экране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новостях часто показывают прогноз погоды, потому что он полезен каждый день. На карте появляются значки солнца, облаков и дождя, а ведущий называет температуру и время, когда погода изменится.
</a:t>
            </a:r>
            <a:endParaRPr lang="en-US" sz="10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5649" y="1114773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6351" y="1114773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7385" y="3485651"/>
            <a:ext cx="249188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4949" y="2596623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06644" y="2596623"/>
            <a:ext cx="391500" cy="39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Popular programmes for children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4584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Cartoons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привлекают яркими героями, понятным сюжетом и короткими эпизодами. Их легко смотреть после школы, когда хочется отдохнуть и не следить за сложными событиями.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60088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Comedy shows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Юмористические передачи нравятся детям, потому что в них есть шутки, смешные ситуации и простая речь. Такие программы помогают расслабиться и обсуждать забавные моменты с друзьями.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Quiz shows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Викторины нравятся школьникам, потому что там есть вопросы, ответы и игра на внимание. Зритель может проверить свои знания и одновременно узнать что-то новое в простой форме.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57725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programmes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передачи выбирают те, кому интересно соревнование, счёт и результат. Движение на экране делает просмотр живым, а знакомые виды спорта легко узнаются без объяснений.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229118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Adventure films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Приключенческие фильмы увлекают быстрым действием, яркими героями и понятной историей. Для детей 10–11 лет важны знакомые темы дружбы, смелости и победы над трудностями.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TV genres and their features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чем отличаются основные жанры телевидения и для чего их обычно смотрят.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жанра своя цель: развлекать, сообщать факты или учить новому. По признакам легко понять, какие слова использовать при описании программы.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характеристик телевизионных жанров из темы Unit 3.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words for talking about TV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1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funny, interesting, boring и exciting помогают быстро сказать, нравится ли передача. С их помощью ученик даёт короткую, но понятную оценку программы и объясняет своё мнение.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83927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новизна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short, long, new и old описывают, какая передача по длительности и насколько она знакома. Они полезны, когда нужно сравнить разные программы без сложных конструкций.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37699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программа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favourite особенно важно, когда нужно назвать самую любимую передачу. Оно помогает построить простую фразу и показать личный выбор без длинного объяснения.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83927" y="3684731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эфир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live используется, когда передача идёт прямо сейчас, без записи. Это удобно для спортивных матчей, новостей и некоторых специальных выпусков.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37699" y="3684731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more interesting и less boring помогают сравнить две передачи в очень простой форме. Такие выражения делают ответ чуть богаче и звучат естественно в устной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make a short answer about TV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короткого устного ответа по теме телевидения.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реклама игрушек и еды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быстро сменяются упаковки, игрушки и вкусные продукты, чтобы сразу привлечь внимание зрителя. Реклама использует яркие цвета, музыку и короткие слоганы, поэтому её легко запомнить даже после одного просмотра.
</a:t>
            </a:r>
            <a:endParaRPr lang="en-US" sz="995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Кнопка Skip и рекламный блок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реклама, на экране часто появляется кнопка Skip или короткий таймер. Это показывает, что блок уже идёт, а зритель может подождать, пока снова начнётся фильм, передача или любимый мультфильм.
</a:t>
            </a:r>
            <a:endParaRPr lang="en-US" sz="1001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Advertising on TV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do people watch TV?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телевизор часто связан не только с отдыхом, но и с общими семейными занятиями после уроков.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просмотра — отдых и семейное время. Познавательные программы тоже важны, но они уступают по популярности развлекательным.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причин просмотра телевидения для темы Unit 3.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about favourite programmes in English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любимую передачу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фразы My favourite programme is… чтобы сразу показать тему ответа. Затем можно назвать cartoon, film, quiz show или sports programme и сделать сообщение очень понятным.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Скажи, когда ты смотришь TV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использовать слова after school, in the evening или at weekends. Они помогают ответить не только о программе, но и о времени просмотра, что делает речь точнее.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Объясни, почему она 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передачи добавь I like it because it is…, а затем назови простое качество: funny, interesting, exciting или not boring. Так ответ звучит полнее и естественнее.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Укажи, с кем ты смотришь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watch TV with my family показывает, что просмотр может быть общим занятием. Для класса это удобный способ рассказать о привычках дома коротко и без 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6526"/>
            <a:ext cx="4166100" cy="197889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TV habits for schoolchildren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сделать просмотр телевизора полезным и удобным для школьника.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просмотр зависит от трёх вещей: выбора передачи, времени у экрана и баланса с учёбой, сном и движением.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по безопасному и полезному просмотру в теме Unit 3.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3: TV in a balanced school life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помогает школьникам узнавать новости, отдыхать и обсуждать любимые программы. Важно уверенно использовать слова TV, programme, channel, cartoon, film, news и говорить: I like… I don’t like… My favourite programme is….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2026-05-30T12:36:16Z</dcterms:created>
  <dcterms:modified xsi:type="dcterms:W3CDTF">2026-05-30T12:36:16Z</dcterms:modified>
</cp:coreProperties>
</file>