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Малые тела Солнечной системы — ключевые темы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включают астероиды, кометы, метеороиды, играя ключевую роль в исследованиях космоса.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и значение малых тел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тела, обнаруженные с XVIII века, считаются остатками протопланетного облака. Они важны для понимания космогенеза и гипотезы панспермии, включая доставку воды и органики на Землю.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малых тел: типы и классификация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малых тел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включают астероиды, кометы, метеороиды, кентавров и транснептуновые объекты. Их распределение зависит от орбит и химического строения.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классификации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построена на орбитальных характеристиках, размерах и составе, что отражает их происхождение и динамику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1,2 миллиона астероидов зарегистрированы, включая множество приближающихся к Земле объектов, что важно для астрономии и обороны.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1,2 миллиона
</a:t>
            </a:r>
            <a:endParaRPr lang="en-US" sz="526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астероидов открыто в настоящее время, показав разнообразие и массовость этих объектов в нашей системе.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Minor Planet Center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0980" y="1175216"/>
            <a:ext cx="325794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малых тел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размеров, состав, орбитальные особенности и расположение различных классов малых тел в Солнечной системе.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малых тел обусловлено их формированием и динамическими процессами в разных регионах системы.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Minor Planet Center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динамика пояса астероидов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малых тел внутри пояса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астероидов сосредоточено в поясе между 1,8 и 3,3 а.е. от Солнца, где плотность тел значительно выше, чем в других областях. Это ядро малых тел Солнечной системы.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Резонансные щели Кирквуда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возмущения Юпитера создают в поясе астероидов пустые зоны, известные как щели Кирквуда, где тела практически не встречаются из-за динамической нестабильности.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гравитации на орбиты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другие крупные планеты влияют на орбитальное распределение астероидов, формируя их движения и способствуя длительной динамической эволюции пояса.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Троянцы и околоземные астероиды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Троянцы располагаются в точках Лагранжа L4 и L5 вокруг Юпитера и стабильно поддерживают свои орбиты вместе с планетой.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астероиды квазиспутники движутся вместе с Землёй на близких орбитах, влияя на динамику околоземного космоса.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Амуры, аполлоны и атены — группы астероидов, чьи орбиты пересекаются или сближаются с Землёй, требуя постоянного наблюдения.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Потенциально опасные астероиды (PHA) могут приблизиться к Земле на опасное расстояние, что требует мониторинга и разработки защитных стратегий.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Кометы: структура и орбитальные особенности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строение комет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состоят из ледяного ядра, окружённого газо-пылевой комой и хвостами, которые проявляются при сближении с Солнцем, образуя характерный хвост.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орбит комет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бывают короткопериодическими из пояса Койпера (до 200 лет) и долгопериодическими из облака Оорта с орбитами до миллионов лет.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комет и их характеристики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Оортово облако — гигантское сферическое скопление ледяных тел, являющееся источником долгопериодических комет с высокоэллиптическими орбитами.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содержит короткопериодических комет и карликовые планеты, задавая плотную орбитальную область у внешних планет.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Кентавры занимают промежуточное положение между астероидами и кометами, имея смешанные признаки и пересекающаяся орбиты возле газовых гигантов.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распределения малых тел по расстоянию от Солнца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сосредоточены на разных расстояниях: астероиды ближе, кометы и транснептуновые объекты дальше от Солнца.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отображает разнообразие и динамическое многообразие Sолнечной системы в зависимости от расстояния.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Minor Planet Center, данные 2023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Метеороиды, метеоры, метеориты: различия и происхождение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 — фрагменты космических тел размером от долей миллиметра до одного метра, образующиеся в результате разрушения астероидов и комет на орбитах Солнечной системы.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фрагмент метеороида достигает поверхности Земли, он классифицируется как метеорит, который по составу может быть каменным, железным или железокаменным, отражая происхождение и структуру родительского тела.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вхождении метеороида в атмосферу Земли возникает явление метеора — яркий светящийся след, обусловленный нагревом тела и ионизацией атмосферных газов.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метеоров и их происхождение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Метеорные потоки формируются в местах скопления метеороидов, оставшихся на орбите комет после их пролёта около Солнца, создавая периодические явления при пересечении Землей этих зон.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Крупнейшими ежегодными потоками являются Персеиды (источник — комета 109P/Свифта-Туттля), Геминиды и Квадрантиды, отличающиеся высокой активностью и яркостью видимых метеоров.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падений метеоритов по материкам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плотность населения и доступность территории способствуют более частым и точным обнаружениям метеоритов на территории Евразии и Северной Америки.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значительное влияние человеческой активности и географии на статистику падений, а не только реальное распределение метеоритов по земной поверхности.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метеоритный каталог, данные за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малых тел в эволюции планет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сыграли ключевую роль в доставке воды и органических веществ на раннюю Землю и другие планеты, способствуя формированию пригодных условий для жизни.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Метеоритные удары влияли на развитие атмосферы и геологических структур планет, оказывая значительное воздействие на их дальнейшую эволюцию и климатические условия.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Импактный кратер Чиксулуб, диаметром около 180 км, стал причиной массового вымирания динозавров 66 миллионов лет назад, продемонстрировав разрушительное воздействие метеоритных столкновений.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и транснептуновые объекты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планеты, такие как Плутон, Эрида и Церера, имеют сферическую форму, но не доминируют на своих орбитах, став звеньями между малым телом и полноценной планетой.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Транснептуновые объекты расположены за орбитой Нептуна и включают свыше двух тысяч тел разного размера, формируя отдельные пояса и скопления, в том числе пояс Койпера и рассеянный диск.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транснептуновых тел основывается на их орбитальных характеристиках и составе, что дает представление об истории и динамике внешней части Солнечной системы.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миссии к малым телам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«Розетта» и комета 67P/Чурюмова–Герасименко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миссия «Розетта» впервые осуществила детальные исследования кометы 67P с 2014 по 2016 год, включая посадку зонда «Филы» на её поверхность. Результаты раскрыли состав ядра и процессы активности кометы.
</a:t>
            </a:r>
            <a:endParaRPr lang="en-US" sz="865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миссия «OSIRIS-REx»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Запущенная NASA миссия «OSIRIS-REx» изучала астероид Бенну, выполнила сбор и возврат образцов, предоставив беспрецедентные данные по строению астероидов и происхождению Солнечной системы.
</a:t>
            </a:r>
            <a:endParaRPr lang="en-US" sz="86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миссии «Хаябуса» и «Хаябуса-2»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«Хаябуса» посетила астероид Итокава, собрав образцы грунта и доставив их на Землю. «Хаябуса-2» аналогично исследовала Рюгу, расширив понимание минерального и органического состава астероидов.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малых тел для исследований происхождения Солнечной системы
</a:t>
            </a:r>
            <a:endParaRPr lang="en-US" sz="2921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состав малых тел отражает начальные условия протопланетного облака, сохраняя древние следы химических процессов формирования Солнечной системы.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сложных органических молекул — аминокислот и глицина — проливает свет на гипотезу первичного зарождения жизни через доставку предшественников биомолекул с малых тел.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Образцы, полученные из астероидов и комет, содержат изотопы, которых нет на Земле, подтверждая их внеземное происхождение и предоставляя ключи к эволюции материи.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охрана Земли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 год — Тунгусское событие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воздушный взрыв метеороида над лесами Восточной Сибири, вызвавший значительные разрушения и послуживший поводом для исследований угроз от малых тел.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2001 год — посадка NEAR Shoemaker на астероид Эрос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успешная посадка космического аппарата на астероид, предоставившая ценные данные о составе и поверхности малых тел, усилив интерес к их изучению.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программы мониторинга PHA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инициативы, такие как Spaceguard и NEO, ведут непрерывное наблюдение за потенциально опасными астероидами с целью предотвращения возможных столкновений.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 год — метеорит в Челябинске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метеороида в атмосфере с ярким болидом и ударной волной, нанесшей ущерб и привлекшей внимание к необходимости мониторинга околоземных объектов.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применения: добыча ресурсов, колонизация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с астероидов для промышленности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богаты железом, никелем и платиной, что делает их привлекательными для добычи металлов, необходимых как на Земле, так и в космических программах будущего.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астероидной воды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обнаруженная на малых телах, может быть превращена в ракетное топливо, что существенно снизит затраты и повысит эффективность дальних космических миссий.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автоматических добывающих комплексов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компании создают роботов и технологии для автономного освоения ресурсов астероидов, заложив основу для будущих промышленных баз в космосе.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малых тел: взгляд в будущее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— окно в начало Солнечной системы и важный ресурс для освоения космоса. Их изучение требует объединённых усилий и новых технологий для науки и безопасности Земли.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2026-05-08T00:31:26Z</dcterms:created>
  <dcterms:modified xsi:type="dcterms:W3CDTF">2026-05-08T00:31:26Z</dcterms:modified>
</cp:coreProperties>
</file>