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строение сложного предложения, его части и знаки препинания.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к началу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находить подлежащее и сказуемое, различать простое предложение и видеть однородные члены. Теперь эти знания помогут понять, из каких частей состоит сложное предложение и почему между ними ставится запятая.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сложным предложением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состоит из двух или нескольких частей, и в каждой части есть своя грамматическая основа. Поэтому его можно рассматривать как соединение нескольких простых предложений.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связываться союзами, союзными словами или только интонацией. Связь показывает, как соотносятся действия, признаки или события: одновременно, последовательно, по причине или при условии.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сложное предложение, нужно найти все основы и проверить, можно ли выделить отдельные части. Если основ несколько, перед нами не одно простое предложение, а сложная конструкция.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главный ориентир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искать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обычно включает подлежащее и сказуемое, а иногда состоит только из сказуемого. Именно она показывает, где начинается и заканчивается каждая часть сложного предложения.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основа помогает при 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 несколько, предложение сложное. При разборе удобно подчёркивать их разными цветами и отмечать границы между частями. Это помогает не спутать сложное предложение с простым, где есть однородные члены.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сложных предложений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сложных предложений по строению и связи частей.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определяется не только союзом, но и смысловой связью между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синтаксического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сложного предложения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границы частей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все грамматические основы: именно они показывают, сколько частей есть в предложении. Без этого легко пропустить одну из частей и ошибиться в разборе.
</a:t>
            </a:r>
            <a:endParaRPr lang="en-US" sz="1393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граница частей отмечается запятой. Но если есть общее обстоятельство, слово или часть конструкции, знак может быть другим или не ставиться совсем.
</a:t>
            </a:r>
            <a:endParaRPr lang="en-US" sz="140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чем связаны части: союзом, союзным словом или только интонацией. Это помогает точно определить границы и понять, нужен ли знак препинания между частями.
</a:t>
            </a:r>
            <a:endParaRPr lang="en-US" sz="1361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предложение полностью, а затем по частям. Так легче увидеть смысл каждой части отдельно и не перепутать сложное предложение с простым.
</a:t>
            </a:r>
            <a:endParaRPr lang="en-US" sz="14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сложных предложениях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союзы помогают быстро предположить тип связи между частями и задать вопрос к каждой 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часто встречающиеся в школе, распределяются между равноправной и подчинительной связью.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школьного курса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части равноправны: каждая из них может быть отдельным простым предложением. Между частями часто стоят союзы и, а, но, которые показывают связь по смыслу.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передают одновременность действий, их последовательность или противопоставление. При разборе удобно видеть две равные части и схему вида [ ], и [ ].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одна часть главная, а другая зависит от неё. Придаточная часть отвечает на вопрос от главной и не может полностью существовать без неё.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создают союзы и союзные слова: что, когда, потому что, если. Они помогают понять, какого именно вида придаточная часть перед нами и как она связана с главной.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чаще всего встречаются придаточные времени, причины и изъяснительные. Их легко узнать по вопросу: когда?, почему?, что?, о чём? — именно он подсказывает смысл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придаточные части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удобнее сначала задать вопрос от главной части, а затем определить, какой именно тип придаточной части отвечает на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вопрос, тем легче определить вид придаточной части и не перепутать её с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придаточных; условное распределение примеров для наглядности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сложном предложении части соединяются без союзов. Их связь показывает смысл, порядок следования событий и интонация при чтении вслух.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может перечислять факты, объяснять причину, показывать следствие или резкую перемену. Поэтому одинаковый знак между частями ставится не всегда.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на отношения между частями. Если вторая часть уточняет первую, знак обычно помогает читателю сразу понять смысл.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бессоюзные предложения встречаются нечасто, но их важно узнавать. Это помогает правильно читать текст и ставить знаки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препинания в бессоюзном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смысловой связи между частями и типичных школьных случаях употребления знаков препинания.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какое это предложение по цели высказывания и интонации: повествовательное, вопросительное или восклицательное. Это задаёт общий способ чтения.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все грамматические основы и считают части. Так сразу видно, простое это предложение или сложное, и сколько в нём смысловых отрезков.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указывают знаки препинания и составляют схему. Такая последовательность помогает не пропустить важные детали и говорить о предложении точно.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вид сложного предложения, отмечают союз или союзное слово и объясняют, как именно связаны части между собой.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устного разбора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65400"/>
            <a:ext cx="3604200" cy="1812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шагам на примере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коротком примере видно, как от грамматических основ переходят к виду предложения, вопросу к придаточной части и схеме.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выделяются основы, затем определяется зависимая часть и только после этого объясняется пунктуация.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учебного материала по 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сложных предложений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строение предложения без лишних слов. В ней показывают границы частей, союзы и зависимость одной части от другой. Это особенно удобно при разборе в тетради.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вида сложного предложения есть свой знак записи. Скобки, запятые, двоеточие и тире позволяют быстро прочитать схему и понять, как части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читать предложение медленно и каждый раз проверять, есть ли в нём две самостоятельные грамматические основы.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 поиском основ и точным определением связи между частями. Значит, проверку нужно начинать именно с них.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выполнению упражнений; условное распределение для наглядности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разбора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прочитайте предложение по частям и сравните его со схемой. Если схема не совпадает с текстом, нужно уточнить союз, границу части или знак препинания.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подумайте, может ли каждая часть существовать как отдельное простое предложение. Это помогает проверить, правильно ли определён вид сложного предложения.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ещё раз найдите все грамматические основы и проверьте, не пропущена ли одна из частей. Если основ меньше, чем нужно, разбор будет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разбор в школе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точнее ставить знаки препинания и избегать ошибок в диктантах, изложениях и собственных письменных работах.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видит, как части предложения связаны между собой, ему легче понимать учебные тексты и сложные формулировки.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разбор тренирует наблюдательность: ребёнок замечает границы частей, союзы и смысловые отношения между ними.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выражать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сложного предложения помогает строить более точные и связные высказывания в устной и письменной 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Разбор, который открывает строение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разобраться в сложном предложении, нужно найти грамматические основы, определить связь между частями и объяснить знаки препинания. Схема помогает увидеть всё строение сразу.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2026-05-22T05:38:38Z</dcterms:created>
  <dcterms:modified xsi:type="dcterms:W3CDTF">2026-05-22T05:38:38Z</dcterms:modified>
</cp:coreProperties>
</file>