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одной медали: биологический взгляд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двойственность природных процессов и их влияние на жизнь.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Двойственные явления в биологии: взгляд через 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известно, что природные факторы могут одновременно поддерживать жизнь и вызывать опасность. Биология изучает эти противоположные эффекты от клетки до экосистемы.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в живой 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число жертв, что способствует здоровью популяций, однако отдельные животные погибают в процессе охоты.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симбиозе организмы сотрудничают, получая выгоду, но в некоторых случаях один партнёр испытывает ущерб или потерю ресурсов.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паразитические связи вредят хозяину, но стимулируют эволюционные адаптации и разнообразие видов в экосистемах.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дыхание: живые процессы с обратным действием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 в ночное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растения осуществляют дыхание, поглощая кислород и выделяя углекислый газ. Это компенсирует часть кислорода, но важно для их жизнедеятельности.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 кислородном обмене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кислород, поглощая углекислый газ и солнечный свет. Этот процесс обеспечивает дыхание животных и баланс газов в атмосфере.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Антибиотики: баланс спасения и риска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успешно уничтожают бактериальные инфекции, спасая миллионы жизней по всему миру.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 неправильное использование ведёт к появлению устойчивых штаммов, осложняя лечение и распространение болезней.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препаратов и контроль их применения требуют совместных усилий научных обществ и медиков.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Пациентам важно понимать риски и соблюдать рекомендации для сохранения эффективности антибиотиков.
</a:t>
            </a:r>
            <a:endParaRPr lang="en-US" sz="9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система: защита и вызовы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сбои в работе могут привести к аутоиммунным болезням, когда защитные клетки ошибочно атакуют собственные ткани.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оберегает организм от микробов и вирусов, быстро реагируя на угрозы и поддерживая здоровье человека.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16004"/>
            <a:ext cx="282900" cy="25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56" y="3506288"/>
            <a:ext cx="261188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 биологии: опасности и возможности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вызывают инфекции, от простуды до серьёзных заболеваний, угрожая здоровью человека и животных.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вакцин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вирусных компонентов помогает создавать эффективные вакцины против кори, гепатита B и других болезней.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вирусные элементы встроились в ДНК человека, играя роль в регуляции генов у млекопитающих.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иммунного ответа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преимуществ и недостатков иммунной защиты организма с примерами.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необходим для здоровья, но может вызывать непреднамеренные осложнения.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класса, 2022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Паразитизм: угроза и эволюционный стимул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паразитизм увеличивает биологическое разнообразие, стимулируя развитие защитных свойств, как пример — повсеместное распространение гена серповидноклеточной анемии у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наносят организму хозяина вред, снижая его здоровье и приспособленность. Они являются значимым биологическим фактором, влияющим на популяции.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Биоценоз: конкуренция и кооперация влияющие на устойчивость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организмы конкурируют за ограниченные ресурсы, что способствует выживанию сильнейших и разнообразию видов.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взаимодействие, такое как микориза, предоставляет растениями питательные вещества, улучшая их рост и здоровье.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соперничеством и взаимопомощью помогает экосистемам сохранять равновесие и адаптироваться к изменениям.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природу: две тенденции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усиливает экологический стресс, но активные проекты по охране и восстановлению природы уже приносят первые плоды.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сокращение видов, благодаря природоохранным усилиям наблюдается устойчивое восстановление экосистем.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Всемирного фонда дикой природы, 2023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генная инженерия: возможности и риски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создаёт новые методы лечения наследственных болезней, увеличивая продолжительность и качество жизни больных.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ГМО можно повысить урожайность и устойчивость растений к вредителям, что снижает использование пестицидов.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распространение генетически модифицированных организмов может оказать негативное влияние на природные сообщества.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долгосрочных исследований осложняет прогнозирование экологических и этических последствий генной инженерии.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их роль в природе: созидание и разрушение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волков в Йеллоустоун восстановило равновесие и способствовало возрождению растительности и биоразнообразия.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контролируют плотность популяций травоядных, предотвращая перенаселение и истощение ресурсов среды.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крупных хищников приводит к нарушению пищевых цепей и ухудшению состояния экосистем.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источник инноваций и болезней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создают генетическое разнообразие, необходимое для адаптации видов к изменяющимся условиям окружающей среды. Эти изменения закладывают основу эволюционных процессов.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как причина заболеваний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некоторые мутации приводят к нарушению работы генов и развитию наследственных болезней, таких как фенилкетонурия или гемофилия, что требует медицинского вмешательства.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стресс под воздействием экстремальных условий
</a:t>
            </a:r>
            <a:endParaRPr lang="en-US" sz="198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экологических исследований, 2018-2023 гг.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 опрошенных высказали опасения по поводу рисков, связанных с биотехнологиями, подчёркивая необходимость строгого регулирования.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общественного мнения,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общества выражают обеспокоенность этичностью генетических экспериментов и вмешательств в природу.
</a:t>
            </a:r>
            <a:endParaRPr lang="en-US" sz="14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паразитов: угроза и эволюционная выгода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циклы паразитов как адаптация к выживанию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такие как бычий цепень, имеют многокомпонентные жизненные циклы с несколькими хозяевами. Это повышает вероятность их распространения и устойчивости в природе.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стимулирует эволюцию хозяев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Испытывая постоянное давление паразитов, хозяева развивают новые защитные механизмы и иммунитет, что способствует биологическому разнообразию и приспособлению.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двойственности для научного мышления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двойственных явлений помогает воспринимать мир объективно, не упрощая сложные биологические процессы.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видеть плюсы и минусы формирует критическое мышление и улучшает качество научных исследований.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подход способствует осознанному принятию решений в биологии и разработке сбалансированных научных стратегий.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XXI века: экология и ответственность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двойственных эффектов позволяет школьникам осознанно оценивать последствия своих действий для природы.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раздельный сбор мусора снижает нагрузку на окружающую среду и способствует её восстановлению.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помогает уменьшить ресурсные затраты и сохранить жизненно важные экосистемы.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самодисциплины и внимания к деталям необходимо для устойчивого экологического поведения в будущем.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288" y="433000"/>
            <a:ext cx="3987773" cy="4298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38868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двойственность как фундамент биологии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в биологических процессах раскрывает сложность природы, помогает находить равновесие между развитием и сохранением окружающей среды для ответственного будущего.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2026-05-08T02:31:27Z</dcterms:created>
  <dcterms:modified xsi:type="dcterms:W3CDTF">2026-05-08T02:31:27Z</dcterms:modified>
</cp:coreProperties>
</file>