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Make Your Choice? Make Your Life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подростка в английском языке и в 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choice важна в 9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выбор становится частью каждого дня: как распределить время, чему уделить внимание и как не потерять цель. Эта тема помогает говорить по-английски о чувствах, последствиях и ответственности в знакомых школьных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выражения по теме выбора
</a:t>
            </a:r>
            <a:endParaRPr lang="en-US" sz="2631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 и decision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 — это выбор или вариант из нескольких возможностей, а decision — уже принятое решение. Это различие важно, когда нужно точно описать, что человек только выбирает или уже сделал шаг.
</a:t>
            </a:r>
            <a:endParaRPr lang="en-US" sz="824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choice, make a decision, face a dilemma, think twice, follow your dreams, take responsibility, learn from mistakes — это базовые фразы для обсуждения выбора и его последствий на английском.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Goal и future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Goal — цель, future — будущее. Эти слова связывают ежедневные решения с тем, к чему ученик хочет прийти, и помогают объяснить, почему не все приятные варианты полезны.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Pressure и mistake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Pressure означает давление со стороны людей или обстоятельств, а mistake — ошибку. Эти слова помогают говорить о трудных ситуациях, когда подросток сомневается, спешит или боится сделать неверный шаг.
</a:t>
            </a:r>
            <a:endParaRPr lang="en-US" sz="772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и responsibility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 — это уверенность в себе, а responsibility — ответственность за последствия. Вместе эти слова показывают, что хороший выбор требует не только смелости, но и готовности отвечать за результат.
</a:t>
            </a:r>
            <a:endParaRPr lang="en-US" sz="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Choices in everyday teenage life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Проснуться вовремя, не нажать кнопку повтора и сразу собраться — уже первый выбор дня. От него зависит, будет ли утро спокойным или начнётся в спешке.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дело или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задание, тренировка, кружок или разговор с друзьями требуют времени. Подросток каждый день решает, что сделать сначала, а что оставить на потом.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или реальная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легко отвлекает, но время ограничено. Если слишком долго листать ленту, остаётся меньше сил на учёбу, сон, спорт и общение с близкими.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цели и чужое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хочется поступить как все, но личные цели тоже важны. Умение выбрать не самое простое, а полезное помогает чувствовать себя увереннее.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после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выбор влияет на день: добавляет энергии, снижает стресс или, наоборот, создаёт чувство вины. Поэтому важно думать о последствиях заранее.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a smart decision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принятия решения для повседневных и учебных ситуаций.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Values as a personal compass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меня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помогают понять, какой выбор действительно подходит человеку. Когда подросток ясно знает, что для него важны honesty, respect или health, ему легче не метаться между похожими вариантами.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и friendship часто влияют на решение сильнее, чем кажется. Если выбор поддерживает доверие, заботу и взаимное уважение, он обычно приносит меньше сомнений и больше внутреннего спокойствия.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Self-discipline и learning напоминают, что не каждый удобный вариант полезен. Иногда правильнее выбрать дело, которое требует усилия, но помогает развиваться и двигаться к цели.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личные ценности удобно выражать через I believe, It is important и I prefer. Такие фразы делают ответ точнее и показывают, что решение не случайно.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want to become помогает связать выбор с будущим. Когда подросток представляет, кем хочет стать, ему проще сравнивать варианты и выбирать то, что ведёт вперёд.
</a:t>
            </a:r>
            <a:endParaRPr lang="en-US" sz="12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teenager spends a typical day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показывает не только занятость, но и реальные приоритеты подростка в течение суток.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сна, учёбы и движения, тем устойчивее концентрация, настроение и работоспособность.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 учебного обсуждения; данные условные, без привязки к статистическому исследованию.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Short-term pleasure and long-term benefit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кажется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выбирает быстрый комфорт: полистать телефон, отложить задание или пропустить сложное дело. В этот момент решение приносит лёгкость, но не помогает продвинуться вперёд.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появляется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сделать полезный выбор, появляются знания, выполненные задания и спокойствие. Регулярная практика, сон и небольшие усилия дают эффект, который заметен не сразу, но надолго.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становится нормой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решения постепенно превращаются в привычку. Тогда phrase now / later становится не только языковой парой, но и способом думать о времени и последствиях.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patterns of behavior: comparison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ежедневные привычки влияют на учёбу, настроение и уверенность в классе.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стабильные действия дают более надёжный результат, чем откладывание дел и рывки в последний момент.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сценариев поведения на основе типичных школьных ситуаций.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помогают выбрать лучшее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после уроков друзья предлагают пойти вместе на тренировку, а не тратить время на бессмысленный спор. Один ученик сначала сомневается, но поддержка группы делает полезный выбор проще. Такие друзья помогают сохранять уверенность и не бояться сказать «да» хорошей идее.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сбивает с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компания подталкивает школьника нарушить правило, чтобы не выглядеть слабым. Он чувствует напряжение и понимает, что спешка может привести к ошибке. В такой момент особенно важно спокойно отказаться и защитить свои границы.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онлайн-среда тоже 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6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ученик открывает телефон и видит короткие видео, разговорные фразы и чужие привычки. Контент незаметно влияет на решения, настроение и даже язык, которым человек думает. Поэтому важно выбирать не только друзей рядом, но и то, чему доверяешь в сети.
</a:t>
            </a:r>
            <a:endParaRPr lang="en-US" sz="126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influence of friends and environment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it is hard to choose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решить всё быстро, легко пропустить важную деталь. В такой момент полезно остановиться, подышать и не отвечать сразу, чтобы не пожалеть о поспешном шаге.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трудно сказать «нет», если друзья настаивают или смеются. Но чужое мнение не должно заменять собственные ценности, безопасность и ответственность за поступок.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реальных дилеммах простыми английскими фразами: ask for help, check facts, think about consequences, choose what is right for you.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трудного дня человек чаще выбирает не лучший, а самый простой вариант. Усталость, обида или страх ошибки снижают внимание, поэтому сначала важно успокоиться.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можно исправить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неверное решение приводит к серьёзным последствиям. Многие ситуации можно исправить, если признать ошибку, попросить помощи и сделать выводы на будущее.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a good choice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решение редко появляется случайно: ему помогают пауза, ясная цель и спокойный настрой. Поддержка взрослых и друзей усиливает уверенность.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 на обдумывание и яснее цель, тем выше качество решения; импульсивность чаще ведёт к сожалениям.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темы раздела Unit 2, 2025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не определяет весь результат: она показывает, что стоит изменить в следующей попытке и как действовать увереннее.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self-reflection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стать полезным уроком, если сделать выводы и попробовать снова.
</a:t>
            </a:r>
            <a:endParaRPr lang="en-US" sz="11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5525" y="1531950"/>
            <a:ext cx="531585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Choices and consequences in real situations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раздела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поведение школьника влияет на самочувствие, отношения и результаты. Последствия часто становятся заметны не сразу.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принятые решения обычно дают спокойствие и лучший результат, а слепое следование за толпой чаще приводит к риску и сожалениям.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после уроков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ученик открывает книгу на десять минут вместо бесконечной ленты на телефоне. Потом он чувствует, что день прошёл не зря. Небольшой выбор в пользу чтения постепенно делает задания легче и интереснее.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 расписание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Футбольная тренировка не мешает учёбе, если заранее спланировать время. Ученик делает домашнее задание днём, а вечером идёт на поле без спешки. Так спорт помогает держать энергию, а не отнимать её у уроков.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 баланс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частью жизни, когда для неё есть место в расписании. Несколько минут практики после уроков развивают терпение и слух. Если рядом есть ясный план, хобби поддерживает учёбу, а не конкурирует с ней.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Choices in study and hobbies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pressure: possible responses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подросток может реагировать на предложение нарушить правило или сделать что-то опасное.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plan for making personal decisions
</a:t>
            </a:r>
            <a:endParaRPr lang="en-US" sz="297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What do I want?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name the result you want. A clear aim helps you separate real needs from momentary wishes and makes the choice easier to explain in English.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What can I lose?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Next, think about possible losses: time, trust, marks, comfort or safety. This step helps you see the full picture before you act and avoid careless mistakes.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What else is possible?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Finally, look for another option. A different answer may be safer or more useful, and it often helps you write a better response with because, so, and but.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choices build habits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не выглядят важными по отдельности, но вместе они формируют режим, уверенность и устойчивость к стрессу.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полезный выбор повторяется, тем быстрее он превращается в привычку и начинает работать почти автоматически.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на основе ежедневного повторения, 2025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strong choice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выбор начинается с понятной цели. Когда ученик знает, ради чего он действует, ему проще отказаться от случайных решений и выбрать то, что действительно помогает.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признать не только желания, но и слабые стороны. Если быть честным с собой, легче увидеть, где нужна дисциплина, помощь или больше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решение учитывает не только сегодняшний день, но и завтрашний результат. Это помогает избежать лишних проблем и выбрать путь, который будет полезен позже.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итог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нужно быть готовым отвечать за результат. Такой подход делает человека надёжнее, а в английской речи хорошо передаётся словами should, must и need to.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your choice today, shape your life tomorrow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складывается из маленьких решений, и именно они постепенно формируют привычки, результаты и уверенность. Осознанный выбор помогает жить в согласии с ценностями и смотреть в будущее спокойнее.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2026-05-31T12:27:30Z</dcterms:created>
  <dcterms:modified xsi:type="dcterms:W3CDTF">2026-05-31T12:27:30Z</dcterms:modified>
</cp:coreProperties>
</file>