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систем в информатике: как сложный объект становится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помогает описывать системы элементами, связями и временем — и исследовать их поведение.
</a:t>
            </a:r>
            <a:endParaRPr lang="en-US" sz="2704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моделирование важно для информатики 11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системах слишком много элементов и случайных факторов, поэтому прямое изучение затруднено. Модели позволяют структурировать знания и анализировать их с помощью таблиц, схем, формул и программ. В 11 классе это связывают с базами данных, ЭТ и компьютерными экспериментами.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8876" y="3677070"/>
            <a:ext cx="47354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как объект изучения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и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 элементов и рассматривается как единое целое. При описании важно указать, какие компоненты входят в систему и какие свойства у каждого из них учитываются.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элементами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значимы связи: именно они определяют, как одно свойство влияет на другое. Для модели существенны направление и характер взаимодействий, а не только отдельные элементы.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системы есть границы: что считать «внутри», а что — влиянием извне. Правильное определение границ снижает лишнюю сложность и делает результаты анализа сопоставимыми.
</a:t>
            </a:r>
            <a:endParaRPr lang="en-US" sz="1211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среда задаёт воздействия и условия функционирования. Модель должна учитывать входные факторы извне, иначе поведение системы окажется неполным или искажённым.
</a:t>
            </a:r>
            <a:endParaRPr lang="en-US" sz="1211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через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системы определяется взаимодействием элементов во времени. Поэтому, даже зная характеристики компонентов, нужно анализировать, как меняется их взаимная работа при изменениях условий.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описание системной модели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модель описывает состав элементов, их связи, а также входные воздействия и выходные результаты. Дополнительно фиксируют, как меняется состояние во времени при разных сценариях.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выделяют параметры и ограничения, задают цель функционирования и критерии оценки. Это помогает не «рисовать красиво», а проверять, соответствует ли система заданным требованиям.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информационных систем ключевыми становятся потоки данных, правила обработки, структура хранения и способы передачи сообщений. Так модель превращается в понятную схему работы с информацией.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модели растёт, когда в ней достаточно точно выделены существенные элементы и связи. Избыточные детали усложняют анализ, а пропуски делают выводы ненадёжными.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моделей 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соотношение категорий лишь схематично: в конкретных задачах доля каждого типа определяется целью исследования.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подходящий тип модели выбирают по тому, что нужно получить: описание, расчёт, прогноз или воспроизведение поведения во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систематизация моделей; значения на диаграмме — иллюстративные, не статистические.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модели: наглядное уменьшение или копия объекта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полезна физическая «копия»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модели воспроизводят объект в уменьшенном, увеличенном или упрощённом виде. Они показывают форму, размеры и взаимное расположение частей, например глобус, макет здания, модель молекулы или учебные стенды деталей.
</a:t>
            </a:r>
            <a:endParaRPr lang="en-US" sz="127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заканчиваются преимущества материальных моделей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таких моделей в том, что они не передают всё многообразие оригинала: динамику процессов, программное управление и сложные внутренние связи. Поэтому их дополняют другими типами описаний, когда важны изменения.
</a:t>
            </a:r>
            <a:endParaRPr lang="en-US" sz="12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862" y="1572310"/>
            <a:ext cx="3257443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моделей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тип модели, форму представления и ключевые особенности — достоинства и ограничения.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модели определяется целью, доступными данными и нужной точностью: одна и та же система может требовать разных описаний.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систематизация моделей.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38543" y="2679413"/>
            <a:ext cx="329428" cy="37649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модели в информатике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информационная модель фиксирует сведения об объекте: характеристики, правила, условия. Она удобна, когда важна логика и последовательность, например в описании требований или регламента.
</a:t>
            </a:r>
            <a:endParaRPr lang="en-US" sz="1307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упорядочить данные и сравнивать значения по строкам и столбцам. В информатике это основа для работы с записями, фильтрацией и подготовкой данных для вычислений.
</a:t>
            </a:r>
            <a:endParaRPr lang="en-US" sz="1433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и файлы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хранит информацию в организованном виде и обеспечивает запросы по заданным условиям. Файловая структура тоже является моделью, если по ней восстановим связи и смысл данных.
</a:t>
            </a:r>
            <a:endParaRPr lang="en-US" sz="1307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Графы и каталоги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Графы и списки связей позволяют анализировать отношения между объектами: «между чем» и «как связаны». Каталог книг или папок на компьютере также моделирует структуру хранения.
</a:t>
            </a:r>
            <a:endParaRPr lang="en-US" sz="1447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диаграммы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отражают связи между элементами, а диаграммы — распределения и зависимости. Такой формат хорошо показывает структуру процессов, например маршрут или последовательность операций.
</a:t>
            </a:r>
            <a:endParaRPr lang="en-US" sz="13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цели к рабочей модели: как строить модель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построения системной модели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выражает связи формулами, уравнениями, функциями, графами и вероятностными зависимостями. Благодаря этому результаты можно вычислять и проверять на компьютере для разных исходных условий.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такие модели применяют для расчётов, прогнозирования и сравнения вариантов. Это помогает оценивать влияние параметров: от загрузки сети до затрат и скорости распространения информации.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 и их язык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запись делает модель однозначной и пригодной для алгоритмической обработки. Поэтому математический подход особенно удобен, когда требуется анализ переменных и устойчивость выводов при изменениях входных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системы во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удобен для сравнения периодов и выявления закономерностей: например, устойчивой работы, перегрузок или длительных «просадок» показателя.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демонстрирует рост с последующей стабилизацией около некоторого уровня; это помогает корректировать настройки и проверять выбранные допущения.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иллюстрация; данные условные (шаговое моделирование)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Имитационные модели и компьютерный эксперимент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Имитационная модель описывает поведение системы в программе через правила, события и переходы между состояниями. Её выбирают, когда прямой расчет слишком сложен или аналитическое решение не получается.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моделях очереди возникают из-за случайности поступлений и обслуживания, дорожные процессы — из-за правил движения, а распространение — из-за вероятностных контактов. Это удобно для проверки сценариев.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эксперимент позволяет варьировать параметры, повторять прогон нужное число раз и оценивать последствия без риска для реального объекта. Так снижаются затраты и время на эксперименты.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особенно полезна при сравнении альтернатив: можно оценить разные стратегии управления, увидеть «узкие места» и сформулировать рекомендации, прежде чем переносить решения в практику.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— механизм «реакции на себя»: после изменения состояния система получает сигнал и корректирует дальнейшее развитие. От знака связи зависит, будет ли отклонение усиливаться или затухать.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 ускоряет рост отклонений и может привести к нестабильности, а отрицательная поддерживает близость к заданному уровню. Устойчивость определяется силой связей и скоростью реакции.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 и устойчивость системы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Петли обратной связи в 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прямое воздействие меняет состояние, а затем система «отвечает» — либо возвращением к уровню, либо накоплением эффекта, как на рисунке петель.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 обратной связи меняют направление развития отклонения: отрицательная петля стабилизирует, положительная — повышает риск быстрого роста или раскачки.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иллюстрация; качественная схема (данные условные)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Адекватность модели определяется тремя взаимосвязанными факторами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учебного материала (методические положения, без статистических замеров)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учтена цель исследования, качество исходных данных и обоснованность допущений, модель работает как инструмент объяснения и прогнозирования, но не претендует на абсолютную полноту.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310" y="1426907"/>
            <a:ext cx="254220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систем и подходящих моделей в информатике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модели зависит от того, какие свойства важны: структура и связи, расчёт величин или имитация поведения во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описывается разными моделями, если меняются цель, доступные данные и требуемая точность анализа.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моделирования систем (обобщение курса информатики)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погодных прогнозах и навигации компьютерные модели помогают пересчитывать сценарии при изменениях условий. Это снижает число реальных измерений и делает решения более быстрыми.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 экономике модели применяют для проверки гипотез и оценки последствий решений. При этом особенно важны качество данных и корректность алгоритмов обработки.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и управлении производством модели позволяют исследовать варианты до внедрения: так сокращаются расходы и уменьшается риск ошибок, которые трудно или дорого исправлять на практике.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в реальной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проблемы к проверяемому результату через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моделирования как цикл уточнения: от постановки цели до проверки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выбор модели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данных мало или время ограничено, разумнее выбирать модель, которую можно быстро проверить и довести до адекватности, а не максимально усложнять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реальных условиях важны не только «сложность», но и согласованность цели, данных и практических ограничений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приоритетов; значения условные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модель упрощает систему, но сохраняет её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представляют сложные системы через элементы, связи, параметры и изменения во времени. В информатике используют материальные, информационные, математические и имитационные модели, выбирая их по цели и данным.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2026-05-12T16:35:09Z</dcterms:created>
  <dcterms:modified xsi:type="dcterms:W3CDTF">2026-05-12T16:35:09Z</dcterms:modified>
</cp:coreProperties>
</file>