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наземная экосистема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 — живой мир, где всё связано между собой.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единое природное сообщество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называют экосистемой, потому что в нём живые организмы и неживая среда образуют единое целое. Здесь постоянно происходит обмен веществ и энергии, а разнообразие видов помогает сохранять устойчивость.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 в лесу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01075" y="112699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пологом деревьев свет распределяется неравномерно, поэтому растениям приходится приспосабливаться к затенению. Из-за этого они растут на разных высотах и образуют несколько ярусов.
</a:t>
            </a:r>
            <a:endParaRPr lang="en-US" sz="988" dirty="0"/>
          </a:p>
        </p:txBody>
      </p:sp>
      <p:sp>
        <p:nvSpPr>
          <p:cNvPr id="10" name="Text 3"/>
          <p:cNvSpPr txBox="1"/>
          <p:nvPr/>
        </p:nvSpPr>
        <p:spPr>
          <a:xfrm>
            <a:off x="4701050" y="82505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света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1075" y="209997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испарение идёт медленнее, чем на открытых пространствах, поэтому воздух обычно более влажный. Это помогает многим мхам, грибам и теневыносливым растениям чувствовать себя лучше.
</a:t>
            </a:r>
            <a:endParaRPr lang="en-US" sz="992" dirty="0"/>
          </a:p>
        </p:txBody>
      </p:sp>
      <p:sp>
        <p:nvSpPr>
          <p:cNvPr id="12" name="Text 5"/>
          <p:cNvSpPr txBox="1"/>
          <p:nvPr/>
        </p:nvSpPr>
        <p:spPr>
          <a:xfrm>
            <a:off x="4701050" y="179802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воздух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701075" y="307294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 деревьев задерживают движение воздуха, и ветер внутри леса слабее, чем на лугу или в степи. Благодаря этому листья и хвоя меньше теряют влагу.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701050" y="277100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ветер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701075" y="404592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 лесу формируется из опавших листьев, хвои, веток и перегноя. Такой слой постепенно разлагается и возвращает растениям питательные вещества, необходимые для роста.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4701050" y="374397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из подстилки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Ярусы леса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95250" y="17283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 деревьев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95250" y="19189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верхний ярус образуют высокие деревья, такие как ель, сосна, дуб и берёза. Здесь больше всего света, поэтому именно кроны создают основной облик леса.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895250" y="40817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Подземная часть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95250" y="42723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проникают в почву на разную глубину и помогают закреплять деревья. Через корни они получают воду и растворённые минеральные вещества.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4895250" y="3297259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подстилка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95250" y="3487898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поверхности почвы лежат опавшие листья, хвоя и веточки. Этот слой защищает землю от пересыхания и служит исходным материалом для образования перегноя.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4895250" y="2512792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и травы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895250" y="2703431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располагаются кустарники, затем травянистые растения. В этих слоях растут лесные ягоды, цветы, папоротники, мхи и лишайники, которым нужно меньше света.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1754640"/>
            <a:ext cx="4298400" cy="2421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леса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леса зависит от климата, почв и освещённости. В разных условиях преобладают разные породы деревьев.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 и влажнее условия, тем больше лиственных пород и богаче видовой состав леса.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лес природе и человеку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 и экологии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важен не только сам по себе: он поддерживает жизнь животных, помогает человеку получать ресурсы и сохраняет природное равновесие.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лес играет в круговороте веществ и защите почв, но его хозяйственное и рекреационное значение тоже велико.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0106" y="1779644"/>
            <a:ext cx="457588" cy="522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0106" y="3405765"/>
            <a:ext cx="457588" cy="522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206" y="1779644"/>
            <a:ext cx="457588" cy="522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7206" y="3405765"/>
            <a:ext cx="457588" cy="52295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леса как производители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4174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и травы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48133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и травянистые растения занимают нижние ярусы и используют более слабое освещение. Они тоже превращают энергию Солнца в пищу для всех обитателей леса.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174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питания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48133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растения начинают большинство пищевых цепей. Без их работы не могли бы существовать травоядные животные, насекомые, хищники и многие грибы, связанные с лесом.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11145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
</a:t>
            </a:r>
            <a:endParaRPr lang="en-US" sz="1600" dirty="0"/>
          </a:p>
        </p:txBody>
      </p:sp>
      <p:sp>
        <p:nvSpPr>
          <p:cNvPr id="18" name="Text 7"/>
          <p:cNvSpPr txBox="1"/>
          <p:nvPr/>
        </p:nvSpPr>
        <p:spPr>
          <a:xfrm>
            <a:off x="5104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создают основную массу органических веществ в лесу. Их кроны улавливают свет, а корни получают воду и минеральные соли из почвы.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1145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среде
</a:t>
            </a:r>
            <a:endParaRPr lang="en-US" sz="1600" dirty="0"/>
          </a:p>
        </p:txBody>
      </p:sp>
      <p:sp>
        <p:nvSpPr>
          <p:cNvPr id="20" name="Text 9"/>
          <p:cNvSpPr txBox="1"/>
          <p:nvPr/>
        </p:nvSpPr>
        <p:spPr>
          <a:xfrm>
            <a:off x="5104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растения отличаются строением листьев, формой кроны и потребностью во влаге. Например, хвойные деревья уменьшают потерю воды, а тенелюбивые виды лучше растут под пологом.
</a:t>
            </a:r>
            <a:endParaRPr lang="en-US" sz="126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6" y="2665744"/>
            <a:ext cx="36372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леса и их роли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Зайцы, лоси, грызуны и некоторые насекомые питаются растениями. Они используют листья, побеги, кору и семена, а сами становятся пищей для хищников.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Лисы, волки, совы и другие хищники регулируют численность животных, которыми питаются. Благодаря этому в лесу не происходит чрезмерного размножения отдельных видов.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растений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насекомые и мелкие звери помогают распространять семена и иногда участвуют в опылении. Так растения получают возможность заселять новые участки леса.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Падальщики и всеядные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питаются падалью, насекомыми или разной пищей сразу. Они ускоряют возвращение веществ в природу и поддерживают чистоту лесной среды.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в лесу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передачу энергии от Солнца через растения, животных и редуцентов.
</a:t>
            </a:r>
            <a:endParaRPr lang="en-US" sz="163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и разложение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0090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веществ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090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разложения в почву возвращаются азот, фосфор, калий и другие элементы. Затем их снова используют корни растений, и круговорот веществ в лесу продолжается.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090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леса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090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разложению лес сохраняет плодородие и может обновляться после сезонных изменений и повреждений. Поэтому редуценты так же важны, как растения и животные.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585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разлагает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585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бактерии и почвенные беспозвоночные разрушают остатки листьев, древесины и погибших организмов. Они работают незаметно, но без них лес не смог бы поддерживать чистую и плодородную почву.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585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подстилка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6585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бы редуценты не действовали, слой опавших листьев и веток быстро нарастал бы. Тогда воздуху и воде было бы труднее проникать в почву.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 лесу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экологии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ритмы определяют рост растений, поведение животных и скорость разложения опада. В разные месяцы лес выглядит и «работает» по-разному.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показатели максимальны, а зимой резко снижаются; это подтверждает зависимость жизни леса от света и температуры.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50" y="1659812"/>
            <a:ext cx="4035000" cy="16983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988" y="1659812"/>
            <a:ext cx="4035000" cy="16983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жизни в лесу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44725" y="3904626"/>
            <a:ext cx="3874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хорошо переносит холод и затенение: её узкие иголки уменьшают испарение воды, а крона помогает выдерживать снег. Такое растение может расти там, где света меньше, чем на открытом месте, и не терять влагу слишком быстро.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44725" y="3480150"/>
            <a:ext cx="3874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и тень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87963" y="3904626"/>
            <a:ext cx="3874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цепкими лапами быстро перемещается по ветвям, заяц прячется благодаря окраске, а сова охотится ночью и слышит добычу очень точно. Эти особенности помогают животным находить пищу, избегать врагов и жить в разных ярусах леса.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787963" y="3480150"/>
            <a:ext cx="3874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Белка, заяц и сова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38539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Этажи лесной жизни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лесного яруса свои условия освещения, влажности и обитатели.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ярус, тем меньше света и больше влажности; состав обитателей меняется вместе с условиями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1847694"/>
            <a:ext cx="511200" cy="51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3300" y="3498408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400" y="1847694"/>
            <a:ext cx="511200" cy="51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400" y="3447288"/>
            <a:ext cx="511200" cy="51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8534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поддерживает равновесие в лесу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417450" y="1842765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813300" y="2428970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птицы и звери передают энергию дальше по пищевым цепям. Если один вид исчезает, меняется численность тех, кто связан с ним пищей или конкуренцией.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17450" y="3442358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Хрупкое равновесие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4813300" y="4028563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нарушить один элемент, и изменения быстро затрагивают весь лес: от почвы до деревьев и животных. Устойчивость зависит от того, насколько связаны все участники экосистемы.
</a:t>
            </a:r>
            <a:endParaRPr lang="en-US" sz="1268" dirty="0"/>
          </a:p>
        </p:txBody>
      </p:sp>
      <p:sp>
        <p:nvSpPr>
          <p:cNvPr id="15" name="Text 6"/>
          <p:cNvSpPr txBox="1"/>
          <p:nvPr/>
        </p:nvSpPr>
        <p:spPr>
          <a:xfrm>
            <a:off x="1114550" y="1842765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510400" y="2428970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органические вещества и образуют основу питания. Без них лес лишается источника энергии, а остальные организмы быстро теряют привычные условия жизни.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1114550" y="3442358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
</a:t>
            </a:r>
            <a:endParaRPr lang="en-US" sz="1600" dirty="0"/>
          </a:p>
        </p:txBody>
      </p:sp>
      <p:sp>
        <p:nvSpPr>
          <p:cNvPr id="18" name="Text 9"/>
          <p:cNvSpPr txBox="1"/>
          <p:nvPr/>
        </p:nvSpPr>
        <p:spPr>
          <a:xfrm>
            <a:off x="510400" y="4028563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бактерии возвращают вещества в почву после разложения опада и остатков организмов. Благодаря им лесная почва остаётся плодородной и способной поддерживать новые растения.
</a:t>
            </a:r>
            <a:endParaRPr lang="en-US" sz="128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лесу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экологии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усиливаются, когда человек нарушает целостность леса и мешает его естественному восстановлению.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опасные факторы — пожары и вырубка: именно они быстрее всего разрушают среду обитания и почвенный покров.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восстанавливается лес после пожара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экологии: последовательность смены растительности и возвращения животных после пожара.
</a:t>
            </a:r>
            <a:endParaRPr lang="en-US" sz="13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сохраняют лес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01075" y="112699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 помогают сохранить редкие виды и участки леса, где природа развивается почти без вмешательства человека. Это важная опора для восстановления экосистемы.
</a:t>
            </a:r>
            <a:endParaRPr lang="en-US" sz="965" dirty="0"/>
          </a:p>
        </p:txBody>
      </p:sp>
      <p:sp>
        <p:nvSpPr>
          <p:cNvPr id="10" name="Text 3"/>
          <p:cNvSpPr txBox="1"/>
          <p:nvPr/>
        </p:nvSpPr>
        <p:spPr>
          <a:xfrm>
            <a:off x="4701050" y="82505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1075" y="209997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Противопожарные меры уменьшают риск крупных возгораний: создают минерализованные полосы, следят за кострами и быстро обнаруживают дым. Чем раньше остановлен огонь, тем меньше ущерб для почвы и животных.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4701050" y="179802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защита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701075" y="307294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 начинается с посадки молодых деревьев и ухода за ними. Но важно не только посадить саженцы, а дать им время прижиться и сформировать устойчивый молодой лес.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701050" y="277100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701075" y="404592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мусора, экономия бумаги и аккуратное отношение к природе снижают нагрузку на лес. Даже простые привычки помогают сохранять деревья, почвы и места обитания животных.
</a:t>
            </a:r>
            <a:endParaRPr lang="en-US" sz="993" dirty="0"/>
          </a:p>
        </p:txBody>
      </p:sp>
      <p:sp>
        <p:nvSpPr>
          <p:cNvPr id="16" name="Text 9"/>
          <p:cNvSpPr txBox="1"/>
          <p:nvPr/>
        </p:nvSpPr>
        <p:spPr>
          <a:xfrm>
            <a:off x="4701050" y="374397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поведение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290984"/>
            <a:ext cx="4268100" cy="3467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 жизни человека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895250" y="1381612"/>
            <a:ext cx="3773100" cy="1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Дары леса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95250" y="1568785"/>
            <a:ext cx="3773100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человеку древесину, ягоды, грибы и лекарственные растения. Эти ресурсы используются в быту, питании и медицине, поэтому важно собирать их разумно и не вредить природе.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4895250" y="4161387"/>
            <a:ext cx="3773100" cy="1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 здоровье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95250" y="4348560"/>
            <a:ext cx="3773100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в лесу помогают человеку отдыхать, двигаться и наблюдать природу. Такой отдых особенно ценен рядом с городом, где мало тихих и зелёных мест.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895250" y="3466443"/>
            <a:ext cx="3773100" cy="1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животных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95250" y="3653616"/>
            <a:ext cx="3773100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служит убежищем для множества зверей, птиц и насекомых. Здесь они находят пищу, укрытие и место для размножения, поэтому сохранение леса важно для всей живой природы.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4895250" y="2771500"/>
            <a:ext cx="3773100" cy="1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почва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895250" y="2958673"/>
            <a:ext cx="3773100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деревьев удерживают почву, а лесная подстилка помогает сохранять влагу. Благодаря этому реки меньше мелеют, а склоновые участки лучше защищены от размывания.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4895250" y="2076556"/>
            <a:ext cx="3773100" cy="1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endParaRPr lang="en-US" sz="900" dirty="0"/>
          </a:p>
        </p:txBody>
      </p:sp>
      <p:sp>
        <p:nvSpPr>
          <p:cNvPr id="21" name="Text 11"/>
          <p:cNvSpPr txBox="1"/>
          <p:nvPr/>
        </p:nvSpPr>
        <p:spPr>
          <a:xfrm>
            <a:off x="4895250" y="2263729"/>
            <a:ext cx="3773100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растения поглощают углекислый газ и выделяют кислород, улучшая качество воздуха. Особенно заметна эта роль в больших лесных массивах, где много зелёной массы.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424685"/>
            <a:ext cx="4298400" cy="1080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лесной экосистеме для устойчивости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экологии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условия помогают лесу сохранять устойчивость и что происходит при их нарушении.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лес лучше переносит холод, засуху и болезни, потому что виды поддерживают друг друга и по-разному реагируют на изменения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 — это единая живая система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соединяет растения, животных, грибы, почву, воду и воздух в один взаимосвязанный мир. Если беречь его связи и разнообразие, он долго остаётся устойчивым и полезным людям.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2026-05-29T18:53:13Z</dcterms:created>
  <dcterms:modified xsi:type="dcterms:W3CDTF">2026-05-29T18:53:13Z</dcterms:modified>
</cp:coreProperties>
</file>