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«Woche von Belarus in Deutschland» как тема урока немецкого языка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говорить о культуре, контактах и событиях на немецком языке.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11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соединяет страноведение, работу с аутентичными текстами и аргументированную речь. Она показывает, как немецкий язык помогает описывать реальные события: афиши, приглашения, краткие представления страны и отклики на культурные мероприятия.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урока: языковые и социокультурные результаты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Расширить словарь по темам Kultur, Tradition, Veranstaltung, Publikum, Partnerschaft и Austausch, чтобы учащиеся могли точнее понимать и формулировать сообщения о культурных инициативах.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Показать, как белорусская культура представляется немецкоязычной аудитории через выставки, концерты, кинопоказы и школьные проекты, сохраняя ясность, уместность и культурную точность.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Сформировать умение кратко описывать событие, называть его цель, участников и предполагаемый эффект, используя связную немецкую речь в устной и письменной форме.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 теме проекта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помогает описывать культурное событие, его участников и формат.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объединяются вокруг одной коммуникативной задачи: описать событие, его формат и адресата кратко и точно.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 теме «культура и межкультурная коммуникация»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в немецком визуальном и языковом представлении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Беларуси, орнамент и фрагменты архитектуры Минска помогают сразу задать страноведческий контекст. Такое изображение делает тему наглядной и поддерживает сравнение традиций и современной городской среды.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Belarus, Hauptstadt Minsk, Tradition und Moderne, Kunst und Musik, Jugend und Bildung направляют внимание к содержанию. Они показывают Беларусь как современную культурную страну, а не только исторический объект.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подготовки школьного проекта на немецком языке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учебный цикл проектной работы в 11 классе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93" y="2241581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54731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42581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42581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64451"/>
            <a:ext cx="218700" cy="1749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проекта: что включает «Неделя Беларуси»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старт задаёт общую рамку проекта и помогает сразу обозначить тему, участников и культурную направленность программы.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позволяет описывать предметы, символы и визуальные детали, развивая тематическую лексику о традициях, искусстве и повседневной культуре.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формат удобно использовать для речи о жанрах, исполнителях и эмоциональном впечатлении, связывая язык с живым культурным опытом.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Кинопоказ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фильма даёт материал для пересказа, оценки и сравнения, а также помогает говорить о современной Беларуси через актуальные сюжеты.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Молодёжная встреча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школьников и гостей делает тему практической: учащиеся описывают обмен мнениями, совместные инициативы и значение межкультурного диалога.
</a:t>
            </a:r>
            <a:endParaRPr lang="en-US" sz="9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лексических тем внутри проекта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баланс между страноведением и повседневной речью, что делает тему доступной и содержательно разнообразной для старшеклассников.
</a:t>
            </a:r>
            <a:endParaRPr lang="en-US" sz="1129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культурные темы, но заметна и прикладная лексика, необходимая для описания школы, общения и международных контактов.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распределение тематической лексики для урока немецкого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Немецко-белорусские контакты как содержательная основа темы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обмены, школьные партнерства и совместные мероприятия дают учащимся реальный контекст для использования слов Austauschprogramm, Schulpartnerschaft, gemeinsame Veranstaltung и Zusammenarbeit.
</a:t>
            </a:r>
            <a:endParaRPr lang="en-US" sz="1129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объяснять, почему Беларусь может выступать гостевой страной на культурной неделе, и как приглашение, программа или встреча отражают взаимный интерес сторон.
</a:t>
            </a:r>
            <a:endParaRPr lang="en-US" sz="1174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11 класса важно не только назвать факты контакта, но и показать их смысл: развитие доверия, расширение кругозора и укрепление межкультурного диалога.
</a:t>
            </a:r>
            <a:endParaRPr lang="en-US" sz="11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работы на уроке немецкого языка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урока показывает, как чтение и говорение приводят к готовому мини-выступлению.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ведёт к итоговому продукту и одновременно тренирует отдельные языковые действия: чтение, словарь, связную речь и оценку результата.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проектного урока по немецкому языку в 11 классе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50" y="1691042"/>
            <a:ext cx="4017300" cy="26638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Афиша как источник для чтения и анализа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75425" y="2279713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 аутентичном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афиша или приглашение дают ученикам реальный материал для чтения. В тексте легко найти дату, место, название события и его краткую цель.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5425" y="3654038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языковые единицы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11 класса особенно полезны даты, названия мероприятий, официальные формулировки и инфинитивные конструкции. Они помогают понять стиль объявления и подготовить собственное сообщение.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деятельности наиболее полезны для 11 класса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чередовать индивидуальную работу с парной и групповой, чтобы учащиеся сразу применяли новую лексику в речи и обсуждении.
</a:t>
            </a:r>
            <a:endParaRPr lang="en-US" sz="1104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чтения и говорения показывает коммуникативную направленность темы: школьники не только понимают текст, но и используют его для высказывания.
</a:t>
            </a:r>
            <a:endParaRPr lang="en-US" sz="1068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методической модели распределения учебной активности для 11 класса, 2025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ценность темы для старшеклассников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сравнивать культурные реалии Беларуси и немецкоязычной среды, опираясь на факты, а не на общие впечатления. Это развивает точность наблюдения и навыки аргументации.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тренируют краткий пересказ и формулирование собственного мнения, используя связующие слова. Такая работа делает устное высказывание более логичным, цельным и убедительным.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расширяет словарь по культуре, традициям, мероприятиям и международному сотрудничеству. Новые слова закрепляются в контексте, поэтому их легче применять в речи и письме.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видят немецкий язык как инструмент описания реального события и межкультурного взаимодействия. Это повышает мотивацию и показывает практический смысл изучения предмета.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перейти от текста к собственному высказыванию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работы с немецким аутентичным материалом на уроке и подготовку устного или письменного ответа.
</a:t>
            </a:r>
            <a:endParaRPr lang="en-US" sz="8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263" y="1318279"/>
            <a:ext cx="251004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5625" y="3057322"/>
            <a:ext cx="188253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937" y="3927480"/>
            <a:ext cx="219629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речевые модели для темы проекта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Woche von Belarus in Deutschland ist ein Beispiel für kulturellen Austausch. Эта модель подходит для начала сообщения и помогает сразу обозначить тему проекта.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Programm umfasst Ausstellungen, Konzerte und Begegnungen mit Jugendlichen. Такая формула позволяет кратко и последовательно перечислить основные элементы мероприятия.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Besonders wichtig ist der Kontakt zwischen jungen Menschen aus verschiedenen Ländern. С помощью этой модели ученик формулирует собственный вывод и выделяет главное.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Diese Veranstaltung zeigt, dass Sprache Brücken zwischen Kulturen baut. Конструкция помогает завершить выступление и подчеркнуть смысл межкультурного диалога.
</a:t>
            </a:r>
            <a:endParaRPr lang="en-US" sz="8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частотные ошибки при работе с темой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при переходе от чтения к собственному высказыванию, когда требуется быстро строить фразы без опоры на шаблон.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грамматика предложения и точность лексики. Значит, в центре работы должны быть модельные фразы и систематическая языковая тренировка.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обобщение типичных трудностей учащихся 11 класса, 2025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 итоговой школьной подготовкой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тренирует монологическое высказывание: ученик называет тему, раскрывает структуру сообщения, приводит несколько фактов и завершает ответ кратким выводом.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аутентичным текстом подготавливает к чтению с пониманием основной информации. Школьник учится выделять главное, соотносить факты и строить осмысленный ответ.
</a:t>
            </a:r>
            <a:endParaRPr lang="en-US" sz="1164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обсуждении проекта отрабатывается диалог-обмен мнениями. Здесь важно уметь соглашаться, уточнять, задавать вопросы и реагировать на аргументы собеседника.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продукт урока: мини-презентация о проекте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может стать групповая мини-презентация на немецком языке о проекте «Woche von Belarus in Deutschland». В ней учащиеся кратко называют цель, участников и 3–4 ключевых мероприятия.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учит отбирать главное, распределять роли в группе и говорить по существу. Презентация показывает, что учащиеся умеют представить культурное событие ясно и убедительно.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Ожидаемые учебные результаты по завершении 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абсолютный уровень, а прирост навыков после серии заданий: чтения, обсуждения, мини-проектов и устного представления материала.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ожидается в лексике и устной речи, но заметный рост возможен и в работе с текстом. Тема дает комплексный языковой результат.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Прогнозируемые результаты обучения по теме, 2025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которая делает язык практикой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«Woche von Belarus in Deutschland» показывает, что немецкий язык становится средством общения, анализа и представления культуры. Такая тема соединяет учебные навыки с реальной жизнью и повышает мотивацию старшеклассников.
</a:t>
            </a:r>
            <a:endParaRPr lang="en-US" sz="11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2026-05-20T21:17:52Z</dcterms:created>
  <dcterms:modified xsi:type="dcterms:W3CDTF">2026-05-20T21:17:52Z</dcterms:modified>
</cp:coreProperties>
</file>