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Анализаторы: как приборы понимают мир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читают невидимое и превращают его в понятный вывод.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анализаторы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работают в лабораториях, на заводах, в медицине, экологии и дома: они превращают измерение в понятный сигнал.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анализатор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прибор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 — это прибор, который по измеряемому признаку делает вывод о составе, свойстве или состоянии объекта. Он не угадывает, а сравнивает полученный сигнал с ожидаемым значением.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датчика к выводу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анализатор всегда связан с измерением, обработкой и выводом результата. Без этих шагов он был бы просто датчиком, а не полноценным прибором.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 — термометр. Он не знает, тепло или холодно, а лишь фиксирует изменение датчика и переводит его в число, понятное человеку.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принцип работает в разных задачах: измерение температуры, состава воздуха или уровня сахара. Меняется только то, какой признак считывает датчик и как его обрабатывают.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70316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512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4931" y="3084118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измерять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воздуха помогают заметить угарный газ, дым или избыток углекислого газа. Это важно дома, в школе и на производстве, где опасность не всегда видна сразу.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воздуха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воды и почвы показывают кислотность, влажность и загрязнение. Они нужны, чтобы понять, безопасна ли вода и достаточно ли хороши условия для растений.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среды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приборы измеряют показатели крови и других проб. Они помогают вовремя заметить изменения в организме, но всегда используются вместе с другими данными.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здоровье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анализаторы следят за работой устройств и деталей. Они замечают перегрев, сбои и необычные сигналы, пока проблема не стала серьёзной.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техники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анализатор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измеряемого объекта к понятному выводу.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датчики получают сигнал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датчик реагирует на нагрев или охлаждение и превращает это изменение в электрический сигнал. Так прибор может определить, насколько объект горячий или холодный.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датчик чувствителен к составу воздуха. Он замечает определённые газы или дым и помогает понять, безопасно ли дышать в помещении.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воздуха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датчик откликается на яркость. Он полезен там, где нужно измерить освещённость, заметить тень или сравнить силу света в разных местах.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Биодатчик воспринимает сигнал тела, например пульс или другой физический параметр. Затем прибор переводит его в значение, которое можно измерить и сравнить.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тела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сигнал превращается в результат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проходит несколько шагов, прежде чем стать числом, шкалой или цветом.
</a:t>
            </a:r>
            <a:endParaRPr lang="en-US" sz="172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сигнала к измерению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убирает лишние колебания и усиливает полезную часть сигнала, чтобы дальнейшие расчёты были надёжнее.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Очистка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 получает изменение и отправляет его в прибор. На этом этапе значение ещё очень слабое и часто содержит помехи.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Считывание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 сравнивает сигнал с таблицей или эталоном и переводит его в нужный показатель: число, шкалу или цвет.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Перевод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устройство делает несколько измерений и усредняет их. Так итоговый результат становится более устойчивым и понятным.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калибровка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Калибровка проверяет, правильно ли прибор показывает значение по известному образцу. Если настройка сбилась, результат уже нельзя считать надёжным.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эталону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00375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калибровки термометр, датчик газа или тест-полоска могут показывать смещённые числа. Ошибка не всегда заметна сразу, но она влияет на вывод.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0394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идёт не так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используют образец с известным значением. Так сравнивают показание прибора с тем, что должно быть на самом деле.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образец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калибровка особенно важна там, где ошибка может быть опасной: в медицине, на производстве и при контроле воздуха.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особенно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Точность, повторяемость и погрешность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свойства измерений и запомните, почему важны не только числа, но и условия проверки.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калибровка и условия измерения, тем надёжнее результат.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из темы об анализаторах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8725" y="1441080"/>
            <a:ext cx="3515400" cy="30931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прибор показывает результат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81000" y="17104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 нужен там, где важна немедленная реакция: например, сигнал тревоги при превышении нормы. Такой вывод удобен, когда человеку нужно сразу принять решение без долгого чтения показаний.
</a:t>
            </a:r>
            <a:endParaRPr lang="en-US" sz="754" dirty="0"/>
          </a:p>
        </p:txBody>
      </p:sp>
      <p:sp>
        <p:nvSpPr>
          <p:cNvPr id="10" name="Text 3"/>
          <p:cNvSpPr txBox="1"/>
          <p:nvPr/>
        </p:nvSpPr>
        <p:spPr>
          <a:xfrm>
            <a:off x="381000" y="15039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сигнал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1000" y="232959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на экране подходит для точных измерений. Оно помогает сравнивать результаты, записывать их в журнал и отслеживать изменение параметра от опыта к опыту или от дня к дню.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81000" y="212305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81000" y="29487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 шкале даёт наглядное представление о положении показателя. Она особенно полезна, когда важно быстро понять, ниже норма, в пределах нормы или выше нормы.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81000" y="27422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и стрелка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81000" y="356789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полоса упрощает проверку: зелёный, жёлтый и красный уровни сразу показывают состояние объекта. Такой способ хорошо работает в школьных и бытовых приборах, где нужна понятность.
</a:t>
            </a:r>
            <a:endParaRPr lang="en-US" sz="769" dirty="0"/>
          </a:p>
        </p:txBody>
      </p:sp>
      <p:sp>
        <p:nvSpPr>
          <p:cNvPr id="16" name="Text 9"/>
          <p:cNvSpPr txBox="1"/>
          <p:nvPr/>
        </p:nvSpPr>
        <p:spPr>
          <a:xfrm>
            <a:off x="381000" y="336135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Цветовой индикатор
</a:t>
            </a:r>
            <a:endParaRPr lang="en-US" sz="1000" dirty="0"/>
          </a:p>
        </p:txBody>
      </p:sp>
      <p:sp>
        <p:nvSpPr>
          <p:cNvPr id="17" name="Text 10"/>
          <p:cNvSpPr txBox="1"/>
          <p:nvPr/>
        </p:nvSpPr>
        <p:spPr>
          <a:xfrm>
            <a:off x="381000" y="4187048"/>
            <a:ext cx="47379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нужен, если важно увидеть изменение во времени. Он показывает не только текущий результат, но и тенденцию: растёт параметр, падает или остаётся почти без изменений.
</a:t>
            </a:r>
            <a:endParaRPr lang="en-US" sz="800" dirty="0"/>
          </a:p>
        </p:txBody>
      </p:sp>
      <p:sp>
        <p:nvSpPr>
          <p:cNvPr id="18" name="Text 11"/>
          <p:cNvSpPr txBox="1"/>
          <p:nvPr/>
        </p:nvSpPr>
        <p:spPr>
          <a:xfrm>
            <a:off x="381000" y="3980502"/>
            <a:ext cx="4737900" cy="1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во времени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000" y="1102014"/>
            <a:ext cx="3614400" cy="348027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Газоанализаторы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06300" y="1171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Отбор воздуха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406300" y="1383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газоанализатор забирает пробу воздуха через отверстие или камеру. Внутри датчик реагирует на нужный газ и превращает его присутствие в электрический сигнал.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4406300" y="4005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Где применяют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406300" y="4217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принцип используют и простые бытовые датчики, и профессиональные системы. Разница обычно в точности, наборе газов и надёжности работы в сложных условиях.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4406300" y="32969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 измеряют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406300" y="35089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Газоанализаторы применяют для контроля кислорода, углекислого газа, дыма и угарного газа. Это помогает следить за качеством воздуха в классах, квартирах, цехах и на улице.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4406300" y="2588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Быстрая реакция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406300" y="2800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точной работы важна скорость отклика. Чем быстрее прибор замечает изменение, тем раньше можно проветрить помещение, остановить работу или покинуть опасную зону.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4406300" y="18799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Порог тревоги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4406300" y="20919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прибор сравнивает сигнал с заданным порогом. Если концентрация опасна, он не ждёт полной оценки, а сразу включает предупреждение — звуковое, световое или оба сразу.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воды и почвы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проверяется по кислотности, солёности и наличию примесей. Такие приборы помогают понять, безопасна ли вода для полива, хозяйственного использования или дальнейшего лабораторного анализа.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воды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почвы важны влажность, кислотность и содержание некоторых веществ. По этим данным можно судить о состоянии участка, выбрать удобрения и вовремя заметить загрязнение.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почвы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экологии анализаторы используют для наблюдения за водоёмами, грунтом и стоками. Они помогают не гадать, а опираться на измерение при оценке влияния человека на природу.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контроль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лаборатории приборы дают повторяемый результат и позволяют сравнивать образцы. Это особенно важно, когда нужно проверить несколько проб по одинаковым условиям и без субъективной оценки.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образцов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и спектральные анализаторы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 методы помогают не разрушать образец: достаточно направить на него луч и измерить, как он меняется. Это удобно для быстрого контроля материалов.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в анализе часто играет поглощение: по нему легче различать вещества. Отражение и пропускание дополняют картину и уточняют свойства объекта.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визуализация, составленная по теме спектрального анализа
</a:t>
            </a:r>
            <a:endParaRPr lang="en-US" sz="12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1166" y="1204950"/>
            <a:ext cx="2692269" cy="3216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анализаторы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пробу подготавливают: кровь, мочу или другой материал берут в нужном объёме и помещают в прибор. От качества подготовки зависит, насколько надёжным будет результат.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Подготовка пробы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анализатор измеряет конкретный показатель: уровень глюкозы, число клеток, наличие белка или другой вещества. Внутренняя система сравнивает сигнал с эталоном и делает расчёт.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Измерение показателя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анализаторы работают вместе с осмотром, жалобами и другими исследованиями. Так врач получает более полную картину состояния человека и принимает решение осторожнее и точнее.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Использование в медицине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прибор выводит значение на экран, а иногда сразу отмечает отклонение от нормы. Это помогает быстро заметить важный результат, но не заменяет врачебную оценку.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Оценка результата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анализатор и диагностика электроники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анализатор подключают к цепи и наблюдают за цифровыми сигналами. Он показывает, когда импульс появился, как долго длился и совпадает ли он с ожидаемым форматом.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сигналов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прибор помогает искать ошибки в микроконтроллерах, интерфейсах и других устройствах. Если сигнал приходит не вовремя, это сразу видно на временной диаграмме.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ошибок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может сравнить реальную последовательность импульсов с правильной схемой работы. Это удобно, когда устройство включается, но ведёт себя не так, как задумано.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нормой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анализатор особенно полезен при отладке цифровой электроники, где важно не только наличие сигнала, но и порядок его изменения по времени.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Отладка электроники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0742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применения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воздуха в зданиях и на производстве помогает заметить дым, угарный газ и другие опасные примеси раньше, чем они станут угрозой для людей.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людей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пыли и выбросов используют на предприятиях и рядом с дорогами, чтобы отслеживать загрязнение и вовремя принимать меры по его снижению.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загрязнения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природных зонах анализаторы помогают следить за состоянием воздуха, воды и среды обитания животных, не нарушая сам объект наблюдения.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природой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тревоги особенно важен в экологии и безопасности: прибор должен не просто измерить, а подать сигнал вовремя, когда значение выходит за допустимые пределы.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вовремя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условий к выбору прибора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объекта, нужной точности и условий работы: разные сценарии требуют разных датчиков, корпуса и способа вывода результата.
</a:t>
            </a:r>
            <a:endParaRPr lang="en-US" sz="13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измерений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влажность могут менять отклик датчика, поэтому один и тот же прибор в разных местах показывает немного разные значения.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Грязь, пыль и старение чувствительного элемента постепенно ухудшают работу анализатора. Тогда показания начинают смещаться, даже если сам объект не изменился.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и загрязнение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 из-за калибровки: если прибор настроен неправильно, он уверенно покажет неверный результат. Поэтому проверка нужна регулярно, а не один раз.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показаний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особенно надёжный вывод, одного прибора мало. Результат лучше подтверждать повторным измерением или другим методом, который работает по иному принципу.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другим способом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Измерения, которым можно доверять, если их проверять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Анализаторы помогают увидеть то, что не заметно напрямую: состав воздуха, свойства воды, состояние здоровья и работу техники. Их ценность — в точной цепочке от датчика к выводу, но только при проверке и внимательном чтении результата.
</a:t>
            </a:r>
            <a:endParaRPr lang="en-US" sz="14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2026-07-25T19:15:25Z</dcterms:created>
  <dcterms:modified xsi:type="dcterms:W3CDTF">2026-07-25T19:15:25Z</dcterms:modified>
</cp:coreProperties>
</file>