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закономерности развития и биогенетический закон: ключевые темы
</a:t>
            </a:r>
            <a:endParaRPr lang="en-US" sz="2767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универсальных правил развития живых организмов в эволюции.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биогенетического закона и его значение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сформулирован Эрнстом Геккелем в 1866 году, объединив морфологию, эмбриологию и эволюцию для понимания развития видов и их связей.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положения биогенетического закона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— индивидуальное развитие организма — отражает ключевые этапы филогенеза, эволюционной истории вида.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стадии развития включают признаки предков, показывая последовательное повторение эволюционных изменений.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подчёркивает связь между процессами развития отдельного организма и историей вида в целом.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 биогенетического закона у позвоночных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эмбрионов рыб, амфибий и млекопитающих на ранних стадиях видны жаберные дуги — реликты водных предков.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эмбрион временами имеет хвост, который исчезает, демонстрируя эволюционную связь с хвостатыми животными.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Эмбриологические исследования,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диаграмма стадий эмбрионального развития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ранних стадиях развития эмбрионы разных позвоночных проявляют высокое внешнее и внутреннее сходство.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сходство наблюдается на стадиях гаструлы и ранней нейрулы, различия проявляются на более поздних этапах.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биогенетического закона в эволюционной биологии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Геккеля стал основой для изучения родственных связей между видами через сравнительный анализ анатомии и эмбриогенеза.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способствовал созданию филогенетических деревьев, показывающих пути эволюционного развития различных организмов.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Биогенетический закон помог выявить переходные формы и подтвердить единство происхождения живых существ.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формулировка укрепила интеграцию эмбриологии и эволюционной теории, расширив возможности научных исследований.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критика биогенетического закона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не учитывает, что не все филогенетические стадии обязательно повторяются в онтогенезе каждого организма.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развитие влияют условия среды, скорость роста органов и генетические мутации, вызывающие закономерные отклонения.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эмбриологи отметили многочисленные исключения из классической формулировки, что потребовало уточнения закона.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взгляды на биогенетический закон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и исключения в эмбриональном развитии
</a:t>
            </a:r>
            <a:pPr algn="ctr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показывают, что отдельные эмбриональные стадии могут быть уникальны для конкретных видов и не всегда повторяют филогенез. Это открывает новые горизонты в изучении эволюции и генетики.
</a:t>
            </a:r>
            <a:endParaRPr lang="en-US" sz="969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механизмы развития организмов
</a:t>
            </a:r>
            <a:pPr algn="ctr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генов и биохимических процессов позволили глубже понять, как формируются эмбриональные структуры. Это помогает пересмотреть классические представления и объяснить разнообразие форм жизни.
</a:t>
            </a:r>
            <a:endParaRPr lang="en-US" sz="91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подтверждает идею Дарвина о едином происхождении видов через накопление наследственных изменений с течением времени.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эмбрионов разных видов поддерживает гипотезу о существовании общего предка для разнообразных организмов.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биогенетического закона с теорией Дарвина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Эмбриологические данные усиливают доказательную базу естественного отбора и постепенной эволюции видов.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использование эмбриологии и теории Дарвина углубляет понимание механизмов биологической изменчивости и адаптации.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368344"/>
            <a:ext cx="3432300" cy="13880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онтогенеза и филогенеза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отличия и взаимосвязи индивидуального развития организма и исторического развития вида.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и филогенез связаны, но имеют разные масштабы, процессы и результаты.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9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индивидуального развития организма (онтогенез)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стадии онтогенеза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начинается с оплодотворения, затем следуют дробление и образование бластулы, где клетки активно размножаются и формируют многоклеточный организм. Эти этапы заложены для последующих сложных преобразований.
</a:t>
            </a:r>
            <a:endParaRPr lang="en-US" sz="117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стадии и постэмбриональное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происходит гаструляция и органогенез — формируются ткани и органы. После рождения начинается постэмбриональное развитие, включающее рост и созревание, в ходе которого организм достигает взрослого состояния.
</a:t>
            </a:r>
            <a:endParaRPr lang="en-US" sz="104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эмбрионального развития позвоночного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последовательность морфогенетических процессов в эмбриогенезе позвоночных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Эмбриональные структуры как доказательства эволюции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эмбрионов человека и млекопитающих временно появляются жаберные щели и хвост — реликтовые признаки, свидетельствующие о древних предках, проживавших в воде и имевших хвостовое продолжение.
</a:t>
            </a:r>
            <a:endParaRPr lang="en-US" sz="1016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птиц обнаруживаются рудиментарные зубы на ранних стадиях, что подтверждает их эволюционную связь с предками-рептилиями и свидетельствует о постепенных изменениях видов с течением времени.
</a:t>
            </a:r>
            <a:endParaRPr lang="en-US" sz="10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 — результат общего эмбрионального происхождения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органы, такие как лягушачья лапа и птичье крыло, развиваются из схожих зачатков на ранних этапах эмбрионального развития, что указывает на общее происхождение.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этих органов по структуре костей и соединений похоже, несмотря на различия во внешнем виде и функции, обусловленные различиями в среде и образе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формируются на поздних стадиях развития под воздействием генетических и экологических факторов, что демонстрирует адаптивную эволюцию на основе базовой анатомии.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эволюционной эмбриологии, 2020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отклонений от биогенетического закона у разных групп животных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строения и специализация органов у высших животных сопровождаются увеличением количества исключений из классического закона развития Геккеля.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показывают, что с эволюционным прогрессом закономерности развития всё чаще подвергаются модификациям и не всегда соответствуют стандартным моделям.
</a:t>
            </a:r>
            <a:endParaRPr lang="en-US" sz="11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исключений: уникальные черты развития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птиц на эмбриональной стадии формируются характерные клювы, отличающиеся от зубов предков, что демонстрирует нововведение в развитии организма.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млекопитающие показывают позднее развитие определённых органов, что отличается от последовательности, наблюдаемой у их эволюционных предков.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пресмыкающихся развиваются специализированные яйцевые зубы, отсутствующие у других позвоночных, что свидетельствует о видовой адаптации.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указывают на разрушение строгой последовательности биогенетического закона в пользу адаптивных изменений развития.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39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биология развития, 2019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Hox регулируют ключевые этапы развития тела, обеспечивая формирование структур в нужном порядке. Их мутации могут нарушать этот порядок, влияя на проявление закономерностей биогенетического закона.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гены контролируют правильное расположение органов по телу у большинства животных, включая человека.
</a:t>
            </a:r>
            <a:endParaRPr lang="en-US" sz="22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биогенетического закона в медицине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врождённых пороков
</a:t>
            </a:r>
            <a:pPr algn="ctr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этапов эмбрионального развития помогает выявлять аномалии на ранних стадиях, что усиливает точность диагностики и способствует успешному лечению врождённых заболеваний.
</a:t>
            </a:r>
            <a:endParaRPr lang="en-US" sz="1015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рудиментарных органов в клинической практике
</a:t>
            </a:r>
            <a:pPr algn="ctr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рудиментарных органах помогают объяснить причины возникновения некоторых патологий и обратить внимание на генетические мутации, влияющие на развитие организма.
</a:t>
            </a:r>
            <a:endParaRPr lang="en-US" sz="897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закономерностей развития у растений и микроорганизмов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растений включает стадии прорастания, формирования органов и усложнения структуры, что аналогично этапам эмбрионального развития животных.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микроорганизмов наблюдается смена поколений и морфофункциональных форм, отражающая их эволюционную историю и адаптацию к среде.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классический биогенетический закон разработан для животных, общие принципы развития и эволюции сохраняются во всех группах живых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биогенетического закона в современной биологии
</a:t>
            </a:r>
            <a:endParaRPr lang="en-US" sz="4451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Биогенетический закон остаётся фундаментальной концепцией, дополняемой новыми открытиями. Он помогает понять эволюционные связи, процессы развития и позволяет прогнозировать биологические изменения в природе.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2026-05-08T05:37:51Z</dcterms:created>
  <dcterms:modified xsi:type="dcterms:W3CDTF">2026-05-08T05:37:51Z</dcterms:modified>
</cp:coreProperties>
</file>